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handoutMasterIdLst>
    <p:handoutMasterId r:id="rId22"/>
  </p:handoutMasterIdLst>
  <p:sldIdLst>
    <p:sldId id="291" r:id="rId2"/>
    <p:sldId id="295" r:id="rId3"/>
    <p:sldId id="310" r:id="rId4"/>
    <p:sldId id="302" r:id="rId5"/>
    <p:sldId id="311" r:id="rId6"/>
    <p:sldId id="320" r:id="rId7"/>
    <p:sldId id="345" r:id="rId8"/>
    <p:sldId id="301" r:id="rId9"/>
    <p:sldId id="342" r:id="rId10"/>
    <p:sldId id="344" r:id="rId11"/>
    <p:sldId id="343" r:id="rId12"/>
    <p:sldId id="319" r:id="rId13"/>
    <p:sldId id="341" r:id="rId14"/>
    <p:sldId id="317" r:id="rId15"/>
    <p:sldId id="300" r:id="rId16"/>
    <p:sldId id="309" r:id="rId17"/>
    <p:sldId id="347" r:id="rId18"/>
    <p:sldId id="308" r:id="rId19"/>
    <p:sldId id="327" r:id="rId20"/>
    <p:sldId id="346" r:id="rId21"/>
  </p:sldIdLst>
  <p:sldSz cx="9144000" cy="6858000" type="screen4x3"/>
  <p:notesSz cx="6992938" cy="9278938"/>
  <p:embeddedFontLst>
    <p:embeddedFont>
      <p:font typeface="Bauhaus 93" pitchFamily="82" charset="0"/>
      <p:regular r:id="rId23"/>
    </p:embeddedFont>
    <p:embeddedFont>
      <p:font typeface="Lansbury"/>
      <p:regular r:id="rId24"/>
    </p:embeddedFont>
    <p:embeddedFont>
      <p:font typeface="Comic Sans MS" pitchFamily="66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FF00"/>
    <a:srgbClr val="00FF99"/>
    <a:srgbClr val="336699"/>
    <a:srgbClr val="FFFFCC"/>
    <a:srgbClr val="D3D3D3"/>
    <a:srgbClr val="FFCC66"/>
    <a:srgbClr val="FFC48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 varScale="1">
        <p:scale>
          <a:sx n="79" d="100"/>
          <a:sy n="79" d="100"/>
        </p:scale>
        <p:origin x="-11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0813" y="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380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0813" y="881380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CB7E92-3C1C-4869-ADD5-D814895024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Group 3"/>
          <p:cNvGrpSpPr>
            <a:grpSpLocks/>
          </p:cNvGrpSpPr>
          <p:nvPr userDrawn="1"/>
        </p:nvGrpSpPr>
        <p:grpSpPr bwMode="auto">
          <a:xfrm>
            <a:off x="7673975" y="0"/>
            <a:ext cx="1470025" cy="6856413"/>
            <a:chOff x="0" y="0"/>
            <a:chExt cx="926" cy="4319"/>
          </a:xfrm>
        </p:grpSpPr>
        <p:sp>
          <p:nvSpPr>
            <p:cNvPr id="27652" name="Rectangle 4"/>
            <p:cNvSpPr>
              <a:spLocks noChangeArrowheads="1"/>
            </p:cNvSpPr>
            <p:nvPr userDrawn="1"/>
          </p:nvSpPr>
          <p:spPr bwMode="ltGray">
            <a:xfrm>
              <a:off x="0" y="0"/>
              <a:ext cx="923" cy="43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27653" name="Picture 5"/>
            <p:cNvPicPr>
              <a:picLocks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ltGray">
            <a:xfrm>
              <a:off x="6" y="31"/>
              <a:ext cx="920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654" name="Freeform 6"/>
            <p:cNvSpPr>
              <a:spLocks/>
            </p:cNvSpPr>
            <p:nvPr userDrawn="1"/>
          </p:nvSpPr>
          <p:spPr bwMode="ltGray">
            <a:xfrm>
              <a:off x="6" y="1023"/>
              <a:ext cx="890" cy="916"/>
            </a:xfrm>
            <a:custGeom>
              <a:avLst/>
              <a:gdLst/>
              <a:ahLst/>
              <a:cxnLst>
                <a:cxn ang="0">
                  <a:pos x="307" y="292"/>
                </a:cxn>
                <a:cxn ang="0">
                  <a:pos x="307" y="234"/>
                </a:cxn>
                <a:cxn ang="0">
                  <a:pos x="261" y="159"/>
                </a:cxn>
                <a:cxn ang="0">
                  <a:pos x="247" y="91"/>
                </a:cxn>
                <a:cxn ang="0">
                  <a:pos x="225" y="24"/>
                </a:cxn>
                <a:cxn ang="0">
                  <a:pos x="259" y="21"/>
                </a:cxn>
                <a:cxn ang="0">
                  <a:pos x="298" y="82"/>
                </a:cxn>
                <a:cxn ang="0">
                  <a:pos x="322" y="118"/>
                </a:cxn>
                <a:cxn ang="0">
                  <a:pos x="358" y="180"/>
                </a:cxn>
                <a:cxn ang="0">
                  <a:pos x="406" y="240"/>
                </a:cxn>
                <a:cxn ang="0">
                  <a:pos x="505" y="184"/>
                </a:cxn>
                <a:cxn ang="0">
                  <a:pos x="514" y="118"/>
                </a:cxn>
                <a:cxn ang="0">
                  <a:pos x="552" y="69"/>
                </a:cxn>
                <a:cxn ang="0">
                  <a:pos x="589" y="13"/>
                </a:cxn>
                <a:cxn ang="0">
                  <a:pos x="615" y="16"/>
                </a:cxn>
                <a:cxn ang="0">
                  <a:pos x="600" y="49"/>
                </a:cxn>
                <a:cxn ang="0">
                  <a:pos x="592" y="124"/>
                </a:cxn>
                <a:cxn ang="0">
                  <a:pos x="574" y="186"/>
                </a:cxn>
                <a:cxn ang="0">
                  <a:pos x="568" y="282"/>
                </a:cxn>
                <a:cxn ang="0">
                  <a:pos x="645" y="325"/>
                </a:cxn>
                <a:cxn ang="0">
                  <a:pos x="720" y="277"/>
                </a:cxn>
                <a:cxn ang="0">
                  <a:pos x="816" y="253"/>
                </a:cxn>
                <a:cxn ang="0">
                  <a:pos x="861" y="279"/>
                </a:cxn>
                <a:cxn ang="0">
                  <a:pos x="796" y="324"/>
                </a:cxn>
                <a:cxn ang="0">
                  <a:pos x="735" y="352"/>
                </a:cxn>
                <a:cxn ang="0">
                  <a:pos x="669" y="409"/>
                </a:cxn>
                <a:cxn ang="0">
                  <a:pos x="673" y="510"/>
                </a:cxn>
                <a:cxn ang="0">
                  <a:pos x="751" y="535"/>
                </a:cxn>
                <a:cxn ang="0">
                  <a:pos x="819" y="577"/>
                </a:cxn>
                <a:cxn ang="0">
                  <a:pos x="874" y="606"/>
                </a:cxn>
                <a:cxn ang="0">
                  <a:pos x="867" y="637"/>
                </a:cxn>
                <a:cxn ang="0">
                  <a:pos x="807" y="618"/>
                </a:cxn>
                <a:cxn ang="0">
                  <a:pos x="736" y="592"/>
                </a:cxn>
                <a:cxn ang="0">
                  <a:pos x="615" y="588"/>
                </a:cxn>
                <a:cxn ang="0">
                  <a:pos x="576" y="628"/>
                </a:cxn>
                <a:cxn ang="0">
                  <a:pos x="618" y="723"/>
                </a:cxn>
                <a:cxn ang="0">
                  <a:pos x="640" y="807"/>
                </a:cxn>
                <a:cxn ang="0">
                  <a:pos x="664" y="889"/>
                </a:cxn>
                <a:cxn ang="0">
                  <a:pos x="624" y="870"/>
                </a:cxn>
                <a:cxn ang="0">
                  <a:pos x="568" y="789"/>
                </a:cxn>
                <a:cxn ang="0">
                  <a:pos x="513" y="708"/>
                </a:cxn>
                <a:cxn ang="0">
                  <a:pos x="390" y="730"/>
                </a:cxn>
                <a:cxn ang="0">
                  <a:pos x="339" y="838"/>
                </a:cxn>
                <a:cxn ang="0">
                  <a:pos x="285" y="915"/>
                </a:cxn>
                <a:cxn ang="0">
                  <a:pos x="276" y="867"/>
                </a:cxn>
                <a:cxn ang="0">
                  <a:pos x="298" y="766"/>
                </a:cxn>
                <a:cxn ang="0">
                  <a:pos x="324" y="664"/>
                </a:cxn>
                <a:cxn ang="0">
                  <a:pos x="283" y="583"/>
                </a:cxn>
                <a:cxn ang="0">
                  <a:pos x="201" y="619"/>
                </a:cxn>
                <a:cxn ang="0">
                  <a:pos x="88" y="655"/>
                </a:cxn>
                <a:cxn ang="0">
                  <a:pos x="16" y="655"/>
                </a:cxn>
                <a:cxn ang="0">
                  <a:pos x="94" y="606"/>
                </a:cxn>
                <a:cxn ang="0">
                  <a:pos x="162" y="567"/>
                </a:cxn>
                <a:cxn ang="0">
                  <a:pos x="247" y="504"/>
                </a:cxn>
                <a:cxn ang="0">
                  <a:pos x="190" y="390"/>
                </a:cxn>
                <a:cxn ang="0">
                  <a:pos x="81" y="355"/>
                </a:cxn>
                <a:cxn ang="0">
                  <a:pos x="3" y="307"/>
                </a:cxn>
                <a:cxn ang="0">
                  <a:pos x="39" y="286"/>
                </a:cxn>
                <a:cxn ang="0">
                  <a:pos x="115" y="306"/>
                </a:cxn>
                <a:cxn ang="0">
                  <a:pos x="226" y="327"/>
                </a:cxn>
              </a:cxnLst>
              <a:rect l="0" t="0" r="r" b="b"/>
              <a:pathLst>
                <a:path w="890" h="916">
                  <a:moveTo>
                    <a:pt x="279" y="334"/>
                  </a:moveTo>
                  <a:lnTo>
                    <a:pt x="292" y="312"/>
                  </a:lnTo>
                  <a:lnTo>
                    <a:pt x="307" y="292"/>
                  </a:lnTo>
                  <a:lnTo>
                    <a:pt x="324" y="276"/>
                  </a:lnTo>
                  <a:lnTo>
                    <a:pt x="313" y="255"/>
                  </a:lnTo>
                  <a:lnTo>
                    <a:pt x="307" y="234"/>
                  </a:lnTo>
                  <a:lnTo>
                    <a:pt x="288" y="202"/>
                  </a:lnTo>
                  <a:lnTo>
                    <a:pt x="274" y="181"/>
                  </a:lnTo>
                  <a:lnTo>
                    <a:pt x="261" y="159"/>
                  </a:lnTo>
                  <a:lnTo>
                    <a:pt x="256" y="139"/>
                  </a:lnTo>
                  <a:lnTo>
                    <a:pt x="256" y="118"/>
                  </a:lnTo>
                  <a:lnTo>
                    <a:pt x="247" y="91"/>
                  </a:lnTo>
                  <a:lnTo>
                    <a:pt x="237" y="70"/>
                  </a:lnTo>
                  <a:lnTo>
                    <a:pt x="226" y="46"/>
                  </a:lnTo>
                  <a:lnTo>
                    <a:pt x="225" y="24"/>
                  </a:lnTo>
                  <a:lnTo>
                    <a:pt x="232" y="10"/>
                  </a:lnTo>
                  <a:lnTo>
                    <a:pt x="247" y="9"/>
                  </a:lnTo>
                  <a:lnTo>
                    <a:pt x="259" y="21"/>
                  </a:lnTo>
                  <a:lnTo>
                    <a:pt x="270" y="46"/>
                  </a:lnTo>
                  <a:lnTo>
                    <a:pt x="280" y="61"/>
                  </a:lnTo>
                  <a:lnTo>
                    <a:pt x="298" y="82"/>
                  </a:lnTo>
                  <a:lnTo>
                    <a:pt x="309" y="88"/>
                  </a:lnTo>
                  <a:lnTo>
                    <a:pt x="315" y="99"/>
                  </a:lnTo>
                  <a:lnTo>
                    <a:pt x="322" y="118"/>
                  </a:lnTo>
                  <a:lnTo>
                    <a:pt x="330" y="141"/>
                  </a:lnTo>
                  <a:lnTo>
                    <a:pt x="339" y="160"/>
                  </a:lnTo>
                  <a:lnTo>
                    <a:pt x="358" y="180"/>
                  </a:lnTo>
                  <a:lnTo>
                    <a:pt x="379" y="205"/>
                  </a:lnTo>
                  <a:lnTo>
                    <a:pt x="399" y="225"/>
                  </a:lnTo>
                  <a:lnTo>
                    <a:pt x="406" y="240"/>
                  </a:lnTo>
                  <a:lnTo>
                    <a:pt x="474" y="241"/>
                  </a:lnTo>
                  <a:lnTo>
                    <a:pt x="495" y="208"/>
                  </a:lnTo>
                  <a:lnTo>
                    <a:pt x="505" y="184"/>
                  </a:lnTo>
                  <a:lnTo>
                    <a:pt x="507" y="160"/>
                  </a:lnTo>
                  <a:lnTo>
                    <a:pt x="510" y="141"/>
                  </a:lnTo>
                  <a:lnTo>
                    <a:pt x="514" y="118"/>
                  </a:lnTo>
                  <a:lnTo>
                    <a:pt x="529" y="94"/>
                  </a:lnTo>
                  <a:lnTo>
                    <a:pt x="540" y="85"/>
                  </a:lnTo>
                  <a:lnTo>
                    <a:pt x="552" y="69"/>
                  </a:lnTo>
                  <a:lnTo>
                    <a:pt x="561" y="45"/>
                  </a:lnTo>
                  <a:lnTo>
                    <a:pt x="571" y="27"/>
                  </a:lnTo>
                  <a:lnTo>
                    <a:pt x="589" y="13"/>
                  </a:lnTo>
                  <a:lnTo>
                    <a:pt x="604" y="0"/>
                  </a:lnTo>
                  <a:lnTo>
                    <a:pt x="613" y="6"/>
                  </a:lnTo>
                  <a:lnTo>
                    <a:pt x="615" y="16"/>
                  </a:lnTo>
                  <a:lnTo>
                    <a:pt x="606" y="27"/>
                  </a:lnTo>
                  <a:lnTo>
                    <a:pt x="603" y="34"/>
                  </a:lnTo>
                  <a:lnTo>
                    <a:pt x="600" y="49"/>
                  </a:lnTo>
                  <a:lnTo>
                    <a:pt x="600" y="79"/>
                  </a:lnTo>
                  <a:lnTo>
                    <a:pt x="600" y="103"/>
                  </a:lnTo>
                  <a:lnTo>
                    <a:pt x="592" y="124"/>
                  </a:lnTo>
                  <a:lnTo>
                    <a:pt x="583" y="145"/>
                  </a:lnTo>
                  <a:lnTo>
                    <a:pt x="576" y="162"/>
                  </a:lnTo>
                  <a:lnTo>
                    <a:pt x="574" y="186"/>
                  </a:lnTo>
                  <a:lnTo>
                    <a:pt x="574" y="216"/>
                  </a:lnTo>
                  <a:lnTo>
                    <a:pt x="568" y="244"/>
                  </a:lnTo>
                  <a:lnTo>
                    <a:pt x="568" y="282"/>
                  </a:lnTo>
                  <a:lnTo>
                    <a:pt x="588" y="300"/>
                  </a:lnTo>
                  <a:lnTo>
                    <a:pt x="607" y="325"/>
                  </a:lnTo>
                  <a:lnTo>
                    <a:pt x="645" y="325"/>
                  </a:lnTo>
                  <a:lnTo>
                    <a:pt x="678" y="312"/>
                  </a:lnTo>
                  <a:lnTo>
                    <a:pt x="697" y="292"/>
                  </a:lnTo>
                  <a:lnTo>
                    <a:pt x="720" y="277"/>
                  </a:lnTo>
                  <a:lnTo>
                    <a:pt x="777" y="274"/>
                  </a:lnTo>
                  <a:lnTo>
                    <a:pt x="801" y="265"/>
                  </a:lnTo>
                  <a:lnTo>
                    <a:pt x="816" y="253"/>
                  </a:lnTo>
                  <a:lnTo>
                    <a:pt x="859" y="252"/>
                  </a:lnTo>
                  <a:lnTo>
                    <a:pt x="865" y="265"/>
                  </a:lnTo>
                  <a:lnTo>
                    <a:pt x="861" y="279"/>
                  </a:lnTo>
                  <a:lnTo>
                    <a:pt x="843" y="288"/>
                  </a:lnTo>
                  <a:lnTo>
                    <a:pt x="819" y="300"/>
                  </a:lnTo>
                  <a:lnTo>
                    <a:pt x="796" y="324"/>
                  </a:lnTo>
                  <a:lnTo>
                    <a:pt x="786" y="334"/>
                  </a:lnTo>
                  <a:lnTo>
                    <a:pt x="765" y="343"/>
                  </a:lnTo>
                  <a:lnTo>
                    <a:pt x="735" y="352"/>
                  </a:lnTo>
                  <a:lnTo>
                    <a:pt x="714" y="367"/>
                  </a:lnTo>
                  <a:lnTo>
                    <a:pt x="687" y="390"/>
                  </a:lnTo>
                  <a:lnTo>
                    <a:pt x="669" y="409"/>
                  </a:lnTo>
                  <a:lnTo>
                    <a:pt x="649" y="420"/>
                  </a:lnTo>
                  <a:lnTo>
                    <a:pt x="648" y="481"/>
                  </a:lnTo>
                  <a:lnTo>
                    <a:pt x="673" y="510"/>
                  </a:lnTo>
                  <a:lnTo>
                    <a:pt x="703" y="526"/>
                  </a:lnTo>
                  <a:lnTo>
                    <a:pt x="730" y="531"/>
                  </a:lnTo>
                  <a:lnTo>
                    <a:pt x="751" y="535"/>
                  </a:lnTo>
                  <a:lnTo>
                    <a:pt x="777" y="549"/>
                  </a:lnTo>
                  <a:lnTo>
                    <a:pt x="795" y="567"/>
                  </a:lnTo>
                  <a:lnTo>
                    <a:pt x="819" y="577"/>
                  </a:lnTo>
                  <a:lnTo>
                    <a:pt x="846" y="583"/>
                  </a:lnTo>
                  <a:lnTo>
                    <a:pt x="861" y="592"/>
                  </a:lnTo>
                  <a:lnTo>
                    <a:pt x="874" y="606"/>
                  </a:lnTo>
                  <a:lnTo>
                    <a:pt x="889" y="621"/>
                  </a:lnTo>
                  <a:lnTo>
                    <a:pt x="888" y="634"/>
                  </a:lnTo>
                  <a:lnTo>
                    <a:pt x="867" y="637"/>
                  </a:lnTo>
                  <a:lnTo>
                    <a:pt x="853" y="631"/>
                  </a:lnTo>
                  <a:lnTo>
                    <a:pt x="832" y="618"/>
                  </a:lnTo>
                  <a:lnTo>
                    <a:pt x="807" y="618"/>
                  </a:lnTo>
                  <a:lnTo>
                    <a:pt x="780" y="618"/>
                  </a:lnTo>
                  <a:lnTo>
                    <a:pt x="759" y="615"/>
                  </a:lnTo>
                  <a:lnTo>
                    <a:pt x="736" y="592"/>
                  </a:lnTo>
                  <a:lnTo>
                    <a:pt x="718" y="588"/>
                  </a:lnTo>
                  <a:lnTo>
                    <a:pt x="684" y="588"/>
                  </a:lnTo>
                  <a:lnTo>
                    <a:pt x="615" y="588"/>
                  </a:lnTo>
                  <a:lnTo>
                    <a:pt x="604" y="606"/>
                  </a:lnTo>
                  <a:lnTo>
                    <a:pt x="589" y="621"/>
                  </a:lnTo>
                  <a:lnTo>
                    <a:pt x="576" y="628"/>
                  </a:lnTo>
                  <a:lnTo>
                    <a:pt x="580" y="666"/>
                  </a:lnTo>
                  <a:lnTo>
                    <a:pt x="600" y="702"/>
                  </a:lnTo>
                  <a:lnTo>
                    <a:pt x="618" y="723"/>
                  </a:lnTo>
                  <a:lnTo>
                    <a:pt x="630" y="753"/>
                  </a:lnTo>
                  <a:lnTo>
                    <a:pt x="631" y="787"/>
                  </a:lnTo>
                  <a:lnTo>
                    <a:pt x="640" y="807"/>
                  </a:lnTo>
                  <a:lnTo>
                    <a:pt x="654" y="838"/>
                  </a:lnTo>
                  <a:lnTo>
                    <a:pt x="664" y="862"/>
                  </a:lnTo>
                  <a:lnTo>
                    <a:pt x="664" y="889"/>
                  </a:lnTo>
                  <a:lnTo>
                    <a:pt x="654" y="898"/>
                  </a:lnTo>
                  <a:lnTo>
                    <a:pt x="642" y="898"/>
                  </a:lnTo>
                  <a:lnTo>
                    <a:pt x="624" y="870"/>
                  </a:lnTo>
                  <a:lnTo>
                    <a:pt x="612" y="837"/>
                  </a:lnTo>
                  <a:lnTo>
                    <a:pt x="583" y="808"/>
                  </a:lnTo>
                  <a:lnTo>
                    <a:pt x="568" y="789"/>
                  </a:lnTo>
                  <a:lnTo>
                    <a:pt x="556" y="760"/>
                  </a:lnTo>
                  <a:lnTo>
                    <a:pt x="549" y="738"/>
                  </a:lnTo>
                  <a:lnTo>
                    <a:pt x="513" y="708"/>
                  </a:lnTo>
                  <a:lnTo>
                    <a:pt x="489" y="682"/>
                  </a:lnTo>
                  <a:lnTo>
                    <a:pt x="415" y="684"/>
                  </a:lnTo>
                  <a:lnTo>
                    <a:pt x="390" y="730"/>
                  </a:lnTo>
                  <a:lnTo>
                    <a:pt x="372" y="759"/>
                  </a:lnTo>
                  <a:lnTo>
                    <a:pt x="361" y="798"/>
                  </a:lnTo>
                  <a:lnTo>
                    <a:pt x="339" y="838"/>
                  </a:lnTo>
                  <a:lnTo>
                    <a:pt x="316" y="874"/>
                  </a:lnTo>
                  <a:lnTo>
                    <a:pt x="294" y="907"/>
                  </a:lnTo>
                  <a:lnTo>
                    <a:pt x="285" y="915"/>
                  </a:lnTo>
                  <a:lnTo>
                    <a:pt x="268" y="909"/>
                  </a:lnTo>
                  <a:lnTo>
                    <a:pt x="268" y="894"/>
                  </a:lnTo>
                  <a:lnTo>
                    <a:pt x="276" y="867"/>
                  </a:lnTo>
                  <a:lnTo>
                    <a:pt x="291" y="837"/>
                  </a:lnTo>
                  <a:lnTo>
                    <a:pt x="294" y="790"/>
                  </a:lnTo>
                  <a:lnTo>
                    <a:pt x="298" y="766"/>
                  </a:lnTo>
                  <a:lnTo>
                    <a:pt x="313" y="744"/>
                  </a:lnTo>
                  <a:lnTo>
                    <a:pt x="319" y="699"/>
                  </a:lnTo>
                  <a:lnTo>
                    <a:pt x="324" y="664"/>
                  </a:lnTo>
                  <a:lnTo>
                    <a:pt x="336" y="637"/>
                  </a:lnTo>
                  <a:lnTo>
                    <a:pt x="309" y="609"/>
                  </a:lnTo>
                  <a:lnTo>
                    <a:pt x="283" y="583"/>
                  </a:lnTo>
                  <a:lnTo>
                    <a:pt x="271" y="577"/>
                  </a:lnTo>
                  <a:lnTo>
                    <a:pt x="231" y="601"/>
                  </a:lnTo>
                  <a:lnTo>
                    <a:pt x="201" y="619"/>
                  </a:lnTo>
                  <a:lnTo>
                    <a:pt x="162" y="633"/>
                  </a:lnTo>
                  <a:lnTo>
                    <a:pt x="118" y="640"/>
                  </a:lnTo>
                  <a:lnTo>
                    <a:pt x="88" y="655"/>
                  </a:lnTo>
                  <a:lnTo>
                    <a:pt x="63" y="666"/>
                  </a:lnTo>
                  <a:lnTo>
                    <a:pt x="27" y="666"/>
                  </a:lnTo>
                  <a:lnTo>
                    <a:pt x="16" y="655"/>
                  </a:lnTo>
                  <a:lnTo>
                    <a:pt x="30" y="642"/>
                  </a:lnTo>
                  <a:lnTo>
                    <a:pt x="67" y="628"/>
                  </a:lnTo>
                  <a:lnTo>
                    <a:pt x="94" y="606"/>
                  </a:lnTo>
                  <a:lnTo>
                    <a:pt x="120" y="588"/>
                  </a:lnTo>
                  <a:lnTo>
                    <a:pt x="136" y="576"/>
                  </a:lnTo>
                  <a:lnTo>
                    <a:pt x="162" y="567"/>
                  </a:lnTo>
                  <a:lnTo>
                    <a:pt x="204" y="531"/>
                  </a:lnTo>
                  <a:lnTo>
                    <a:pt x="231" y="510"/>
                  </a:lnTo>
                  <a:lnTo>
                    <a:pt x="247" y="504"/>
                  </a:lnTo>
                  <a:lnTo>
                    <a:pt x="250" y="429"/>
                  </a:lnTo>
                  <a:lnTo>
                    <a:pt x="204" y="396"/>
                  </a:lnTo>
                  <a:lnTo>
                    <a:pt x="190" y="390"/>
                  </a:lnTo>
                  <a:lnTo>
                    <a:pt x="129" y="385"/>
                  </a:lnTo>
                  <a:lnTo>
                    <a:pt x="105" y="369"/>
                  </a:lnTo>
                  <a:lnTo>
                    <a:pt x="81" y="355"/>
                  </a:lnTo>
                  <a:lnTo>
                    <a:pt x="63" y="345"/>
                  </a:lnTo>
                  <a:lnTo>
                    <a:pt x="34" y="339"/>
                  </a:lnTo>
                  <a:lnTo>
                    <a:pt x="3" y="307"/>
                  </a:lnTo>
                  <a:lnTo>
                    <a:pt x="0" y="291"/>
                  </a:lnTo>
                  <a:lnTo>
                    <a:pt x="9" y="285"/>
                  </a:lnTo>
                  <a:lnTo>
                    <a:pt x="39" y="286"/>
                  </a:lnTo>
                  <a:lnTo>
                    <a:pt x="67" y="301"/>
                  </a:lnTo>
                  <a:lnTo>
                    <a:pt x="85" y="304"/>
                  </a:lnTo>
                  <a:lnTo>
                    <a:pt x="115" y="306"/>
                  </a:lnTo>
                  <a:lnTo>
                    <a:pt x="148" y="318"/>
                  </a:lnTo>
                  <a:lnTo>
                    <a:pt x="165" y="324"/>
                  </a:lnTo>
                  <a:lnTo>
                    <a:pt x="226" y="327"/>
                  </a:lnTo>
                  <a:lnTo>
                    <a:pt x="258" y="334"/>
                  </a:lnTo>
                  <a:lnTo>
                    <a:pt x="279" y="334"/>
                  </a:lnTo>
                </a:path>
              </a:pathLst>
            </a:custGeom>
            <a:solidFill>
              <a:schemeClr val="hlink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55" name="Freeform 7"/>
            <p:cNvSpPr>
              <a:spLocks/>
            </p:cNvSpPr>
            <p:nvPr userDrawn="1"/>
          </p:nvSpPr>
          <p:spPr bwMode="ltGray">
            <a:xfrm>
              <a:off x="6" y="2087"/>
              <a:ext cx="890" cy="916"/>
            </a:xfrm>
            <a:custGeom>
              <a:avLst/>
              <a:gdLst/>
              <a:ahLst/>
              <a:cxnLst>
                <a:cxn ang="0">
                  <a:pos x="307" y="292"/>
                </a:cxn>
                <a:cxn ang="0">
                  <a:pos x="307" y="234"/>
                </a:cxn>
                <a:cxn ang="0">
                  <a:pos x="261" y="159"/>
                </a:cxn>
                <a:cxn ang="0">
                  <a:pos x="247" y="91"/>
                </a:cxn>
                <a:cxn ang="0">
                  <a:pos x="225" y="24"/>
                </a:cxn>
                <a:cxn ang="0">
                  <a:pos x="259" y="21"/>
                </a:cxn>
                <a:cxn ang="0">
                  <a:pos x="298" y="82"/>
                </a:cxn>
                <a:cxn ang="0">
                  <a:pos x="322" y="118"/>
                </a:cxn>
                <a:cxn ang="0">
                  <a:pos x="358" y="180"/>
                </a:cxn>
                <a:cxn ang="0">
                  <a:pos x="406" y="240"/>
                </a:cxn>
                <a:cxn ang="0">
                  <a:pos x="505" y="184"/>
                </a:cxn>
                <a:cxn ang="0">
                  <a:pos x="514" y="118"/>
                </a:cxn>
                <a:cxn ang="0">
                  <a:pos x="552" y="69"/>
                </a:cxn>
                <a:cxn ang="0">
                  <a:pos x="589" y="13"/>
                </a:cxn>
                <a:cxn ang="0">
                  <a:pos x="615" y="16"/>
                </a:cxn>
                <a:cxn ang="0">
                  <a:pos x="600" y="49"/>
                </a:cxn>
                <a:cxn ang="0">
                  <a:pos x="592" y="124"/>
                </a:cxn>
                <a:cxn ang="0">
                  <a:pos x="574" y="186"/>
                </a:cxn>
                <a:cxn ang="0">
                  <a:pos x="568" y="282"/>
                </a:cxn>
                <a:cxn ang="0">
                  <a:pos x="645" y="325"/>
                </a:cxn>
                <a:cxn ang="0">
                  <a:pos x="720" y="277"/>
                </a:cxn>
                <a:cxn ang="0">
                  <a:pos x="816" y="253"/>
                </a:cxn>
                <a:cxn ang="0">
                  <a:pos x="861" y="279"/>
                </a:cxn>
                <a:cxn ang="0">
                  <a:pos x="796" y="324"/>
                </a:cxn>
                <a:cxn ang="0">
                  <a:pos x="735" y="352"/>
                </a:cxn>
                <a:cxn ang="0">
                  <a:pos x="669" y="409"/>
                </a:cxn>
                <a:cxn ang="0">
                  <a:pos x="673" y="510"/>
                </a:cxn>
                <a:cxn ang="0">
                  <a:pos x="751" y="535"/>
                </a:cxn>
                <a:cxn ang="0">
                  <a:pos x="819" y="577"/>
                </a:cxn>
                <a:cxn ang="0">
                  <a:pos x="874" y="606"/>
                </a:cxn>
                <a:cxn ang="0">
                  <a:pos x="867" y="637"/>
                </a:cxn>
                <a:cxn ang="0">
                  <a:pos x="807" y="618"/>
                </a:cxn>
                <a:cxn ang="0">
                  <a:pos x="736" y="592"/>
                </a:cxn>
                <a:cxn ang="0">
                  <a:pos x="615" y="588"/>
                </a:cxn>
                <a:cxn ang="0">
                  <a:pos x="576" y="628"/>
                </a:cxn>
                <a:cxn ang="0">
                  <a:pos x="618" y="723"/>
                </a:cxn>
                <a:cxn ang="0">
                  <a:pos x="640" y="807"/>
                </a:cxn>
                <a:cxn ang="0">
                  <a:pos x="664" y="889"/>
                </a:cxn>
                <a:cxn ang="0">
                  <a:pos x="624" y="870"/>
                </a:cxn>
                <a:cxn ang="0">
                  <a:pos x="568" y="789"/>
                </a:cxn>
                <a:cxn ang="0">
                  <a:pos x="513" y="708"/>
                </a:cxn>
                <a:cxn ang="0">
                  <a:pos x="390" y="730"/>
                </a:cxn>
                <a:cxn ang="0">
                  <a:pos x="339" y="838"/>
                </a:cxn>
                <a:cxn ang="0">
                  <a:pos x="285" y="915"/>
                </a:cxn>
                <a:cxn ang="0">
                  <a:pos x="276" y="867"/>
                </a:cxn>
                <a:cxn ang="0">
                  <a:pos x="298" y="766"/>
                </a:cxn>
                <a:cxn ang="0">
                  <a:pos x="324" y="664"/>
                </a:cxn>
                <a:cxn ang="0">
                  <a:pos x="283" y="583"/>
                </a:cxn>
                <a:cxn ang="0">
                  <a:pos x="201" y="619"/>
                </a:cxn>
                <a:cxn ang="0">
                  <a:pos x="88" y="655"/>
                </a:cxn>
                <a:cxn ang="0">
                  <a:pos x="16" y="655"/>
                </a:cxn>
                <a:cxn ang="0">
                  <a:pos x="94" y="606"/>
                </a:cxn>
                <a:cxn ang="0">
                  <a:pos x="162" y="567"/>
                </a:cxn>
                <a:cxn ang="0">
                  <a:pos x="247" y="504"/>
                </a:cxn>
                <a:cxn ang="0">
                  <a:pos x="190" y="390"/>
                </a:cxn>
                <a:cxn ang="0">
                  <a:pos x="81" y="355"/>
                </a:cxn>
                <a:cxn ang="0">
                  <a:pos x="3" y="307"/>
                </a:cxn>
                <a:cxn ang="0">
                  <a:pos x="39" y="286"/>
                </a:cxn>
                <a:cxn ang="0">
                  <a:pos x="115" y="306"/>
                </a:cxn>
                <a:cxn ang="0">
                  <a:pos x="226" y="327"/>
                </a:cxn>
              </a:cxnLst>
              <a:rect l="0" t="0" r="r" b="b"/>
              <a:pathLst>
                <a:path w="890" h="916">
                  <a:moveTo>
                    <a:pt x="279" y="334"/>
                  </a:moveTo>
                  <a:lnTo>
                    <a:pt x="292" y="312"/>
                  </a:lnTo>
                  <a:lnTo>
                    <a:pt x="307" y="292"/>
                  </a:lnTo>
                  <a:lnTo>
                    <a:pt x="324" y="276"/>
                  </a:lnTo>
                  <a:lnTo>
                    <a:pt x="313" y="255"/>
                  </a:lnTo>
                  <a:lnTo>
                    <a:pt x="307" y="234"/>
                  </a:lnTo>
                  <a:lnTo>
                    <a:pt x="288" y="202"/>
                  </a:lnTo>
                  <a:lnTo>
                    <a:pt x="274" y="181"/>
                  </a:lnTo>
                  <a:lnTo>
                    <a:pt x="261" y="159"/>
                  </a:lnTo>
                  <a:lnTo>
                    <a:pt x="256" y="139"/>
                  </a:lnTo>
                  <a:lnTo>
                    <a:pt x="256" y="118"/>
                  </a:lnTo>
                  <a:lnTo>
                    <a:pt x="247" y="91"/>
                  </a:lnTo>
                  <a:lnTo>
                    <a:pt x="237" y="70"/>
                  </a:lnTo>
                  <a:lnTo>
                    <a:pt x="226" y="46"/>
                  </a:lnTo>
                  <a:lnTo>
                    <a:pt x="225" y="24"/>
                  </a:lnTo>
                  <a:lnTo>
                    <a:pt x="232" y="10"/>
                  </a:lnTo>
                  <a:lnTo>
                    <a:pt x="247" y="9"/>
                  </a:lnTo>
                  <a:lnTo>
                    <a:pt x="259" y="21"/>
                  </a:lnTo>
                  <a:lnTo>
                    <a:pt x="270" y="46"/>
                  </a:lnTo>
                  <a:lnTo>
                    <a:pt x="280" y="61"/>
                  </a:lnTo>
                  <a:lnTo>
                    <a:pt x="298" y="82"/>
                  </a:lnTo>
                  <a:lnTo>
                    <a:pt x="309" y="88"/>
                  </a:lnTo>
                  <a:lnTo>
                    <a:pt x="315" y="99"/>
                  </a:lnTo>
                  <a:lnTo>
                    <a:pt x="322" y="118"/>
                  </a:lnTo>
                  <a:lnTo>
                    <a:pt x="330" y="141"/>
                  </a:lnTo>
                  <a:lnTo>
                    <a:pt x="339" y="160"/>
                  </a:lnTo>
                  <a:lnTo>
                    <a:pt x="358" y="180"/>
                  </a:lnTo>
                  <a:lnTo>
                    <a:pt x="379" y="205"/>
                  </a:lnTo>
                  <a:lnTo>
                    <a:pt x="399" y="225"/>
                  </a:lnTo>
                  <a:lnTo>
                    <a:pt x="406" y="240"/>
                  </a:lnTo>
                  <a:lnTo>
                    <a:pt x="474" y="241"/>
                  </a:lnTo>
                  <a:lnTo>
                    <a:pt x="495" y="208"/>
                  </a:lnTo>
                  <a:lnTo>
                    <a:pt x="505" y="184"/>
                  </a:lnTo>
                  <a:lnTo>
                    <a:pt x="507" y="160"/>
                  </a:lnTo>
                  <a:lnTo>
                    <a:pt x="510" y="141"/>
                  </a:lnTo>
                  <a:lnTo>
                    <a:pt x="514" y="118"/>
                  </a:lnTo>
                  <a:lnTo>
                    <a:pt x="529" y="94"/>
                  </a:lnTo>
                  <a:lnTo>
                    <a:pt x="540" y="85"/>
                  </a:lnTo>
                  <a:lnTo>
                    <a:pt x="552" y="69"/>
                  </a:lnTo>
                  <a:lnTo>
                    <a:pt x="561" y="45"/>
                  </a:lnTo>
                  <a:lnTo>
                    <a:pt x="571" y="27"/>
                  </a:lnTo>
                  <a:lnTo>
                    <a:pt x="589" y="13"/>
                  </a:lnTo>
                  <a:lnTo>
                    <a:pt x="604" y="0"/>
                  </a:lnTo>
                  <a:lnTo>
                    <a:pt x="613" y="6"/>
                  </a:lnTo>
                  <a:lnTo>
                    <a:pt x="615" y="16"/>
                  </a:lnTo>
                  <a:lnTo>
                    <a:pt x="606" y="27"/>
                  </a:lnTo>
                  <a:lnTo>
                    <a:pt x="603" y="34"/>
                  </a:lnTo>
                  <a:lnTo>
                    <a:pt x="600" y="49"/>
                  </a:lnTo>
                  <a:lnTo>
                    <a:pt x="600" y="79"/>
                  </a:lnTo>
                  <a:lnTo>
                    <a:pt x="600" y="103"/>
                  </a:lnTo>
                  <a:lnTo>
                    <a:pt x="592" y="124"/>
                  </a:lnTo>
                  <a:lnTo>
                    <a:pt x="583" y="145"/>
                  </a:lnTo>
                  <a:lnTo>
                    <a:pt x="576" y="162"/>
                  </a:lnTo>
                  <a:lnTo>
                    <a:pt x="574" y="186"/>
                  </a:lnTo>
                  <a:lnTo>
                    <a:pt x="574" y="216"/>
                  </a:lnTo>
                  <a:lnTo>
                    <a:pt x="568" y="244"/>
                  </a:lnTo>
                  <a:lnTo>
                    <a:pt x="568" y="282"/>
                  </a:lnTo>
                  <a:lnTo>
                    <a:pt x="588" y="300"/>
                  </a:lnTo>
                  <a:lnTo>
                    <a:pt x="607" y="325"/>
                  </a:lnTo>
                  <a:lnTo>
                    <a:pt x="645" y="325"/>
                  </a:lnTo>
                  <a:lnTo>
                    <a:pt x="678" y="312"/>
                  </a:lnTo>
                  <a:lnTo>
                    <a:pt x="697" y="292"/>
                  </a:lnTo>
                  <a:lnTo>
                    <a:pt x="720" y="277"/>
                  </a:lnTo>
                  <a:lnTo>
                    <a:pt x="777" y="274"/>
                  </a:lnTo>
                  <a:lnTo>
                    <a:pt x="801" y="265"/>
                  </a:lnTo>
                  <a:lnTo>
                    <a:pt x="816" y="253"/>
                  </a:lnTo>
                  <a:lnTo>
                    <a:pt x="859" y="252"/>
                  </a:lnTo>
                  <a:lnTo>
                    <a:pt x="865" y="265"/>
                  </a:lnTo>
                  <a:lnTo>
                    <a:pt x="861" y="279"/>
                  </a:lnTo>
                  <a:lnTo>
                    <a:pt x="843" y="288"/>
                  </a:lnTo>
                  <a:lnTo>
                    <a:pt x="819" y="300"/>
                  </a:lnTo>
                  <a:lnTo>
                    <a:pt x="796" y="324"/>
                  </a:lnTo>
                  <a:lnTo>
                    <a:pt x="786" y="334"/>
                  </a:lnTo>
                  <a:lnTo>
                    <a:pt x="765" y="343"/>
                  </a:lnTo>
                  <a:lnTo>
                    <a:pt x="735" y="352"/>
                  </a:lnTo>
                  <a:lnTo>
                    <a:pt x="714" y="367"/>
                  </a:lnTo>
                  <a:lnTo>
                    <a:pt x="687" y="390"/>
                  </a:lnTo>
                  <a:lnTo>
                    <a:pt x="669" y="409"/>
                  </a:lnTo>
                  <a:lnTo>
                    <a:pt x="649" y="420"/>
                  </a:lnTo>
                  <a:lnTo>
                    <a:pt x="648" y="481"/>
                  </a:lnTo>
                  <a:lnTo>
                    <a:pt x="673" y="510"/>
                  </a:lnTo>
                  <a:lnTo>
                    <a:pt x="703" y="526"/>
                  </a:lnTo>
                  <a:lnTo>
                    <a:pt x="730" y="531"/>
                  </a:lnTo>
                  <a:lnTo>
                    <a:pt x="751" y="535"/>
                  </a:lnTo>
                  <a:lnTo>
                    <a:pt x="777" y="549"/>
                  </a:lnTo>
                  <a:lnTo>
                    <a:pt x="795" y="567"/>
                  </a:lnTo>
                  <a:lnTo>
                    <a:pt x="819" y="577"/>
                  </a:lnTo>
                  <a:lnTo>
                    <a:pt x="846" y="583"/>
                  </a:lnTo>
                  <a:lnTo>
                    <a:pt x="861" y="592"/>
                  </a:lnTo>
                  <a:lnTo>
                    <a:pt x="874" y="606"/>
                  </a:lnTo>
                  <a:lnTo>
                    <a:pt x="889" y="621"/>
                  </a:lnTo>
                  <a:lnTo>
                    <a:pt x="888" y="634"/>
                  </a:lnTo>
                  <a:lnTo>
                    <a:pt x="867" y="637"/>
                  </a:lnTo>
                  <a:lnTo>
                    <a:pt x="853" y="631"/>
                  </a:lnTo>
                  <a:lnTo>
                    <a:pt x="832" y="618"/>
                  </a:lnTo>
                  <a:lnTo>
                    <a:pt x="807" y="618"/>
                  </a:lnTo>
                  <a:lnTo>
                    <a:pt x="780" y="618"/>
                  </a:lnTo>
                  <a:lnTo>
                    <a:pt x="759" y="615"/>
                  </a:lnTo>
                  <a:lnTo>
                    <a:pt x="736" y="592"/>
                  </a:lnTo>
                  <a:lnTo>
                    <a:pt x="718" y="588"/>
                  </a:lnTo>
                  <a:lnTo>
                    <a:pt x="684" y="588"/>
                  </a:lnTo>
                  <a:lnTo>
                    <a:pt x="615" y="588"/>
                  </a:lnTo>
                  <a:lnTo>
                    <a:pt x="604" y="606"/>
                  </a:lnTo>
                  <a:lnTo>
                    <a:pt x="589" y="621"/>
                  </a:lnTo>
                  <a:lnTo>
                    <a:pt x="576" y="628"/>
                  </a:lnTo>
                  <a:lnTo>
                    <a:pt x="580" y="666"/>
                  </a:lnTo>
                  <a:lnTo>
                    <a:pt x="600" y="702"/>
                  </a:lnTo>
                  <a:lnTo>
                    <a:pt x="618" y="723"/>
                  </a:lnTo>
                  <a:lnTo>
                    <a:pt x="630" y="753"/>
                  </a:lnTo>
                  <a:lnTo>
                    <a:pt x="631" y="787"/>
                  </a:lnTo>
                  <a:lnTo>
                    <a:pt x="640" y="807"/>
                  </a:lnTo>
                  <a:lnTo>
                    <a:pt x="654" y="838"/>
                  </a:lnTo>
                  <a:lnTo>
                    <a:pt x="664" y="862"/>
                  </a:lnTo>
                  <a:lnTo>
                    <a:pt x="664" y="889"/>
                  </a:lnTo>
                  <a:lnTo>
                    <a:pt x="654" y="898"/>
                  </a:lnTo>
                  <a:lnTo>
                    <a:pt x="642" y="898"/>
                  </a:lnTo>
                  <a:lnTo>
                    <a:pt x="624" y="870"/>
                  </a:lnTo>
                  <a:lnTo>
                    <a:pt x="612" y="837"/>
                  </a:lnTo>
                  <a:lnTo>
                    <a:pt x="583" y="808"/>
                  </a:lnTo>
                  <a:lnTo>
                    <a:pt x="568" y="789"/>
                  </a:lnTo>
                  <a:lnTo>
                    <a:pt x="556" y="760"/>
                  </a:lnTo>
                  <a:lnTo>
                    <a:pt x="549" y="738"/>
                  </a:lnTo>
                  <a:lnTo>
                    <a:pt x="513" y="708"/>
                  </a:lnTo>
                  <a:lnTo>
                    <a:pt x="489" y="682"/>
                  </a:lnTo>
                  <a:lnTo>
                    <a:pt x="415" y="684"/>
                  </a:lnTo>
                  <a:lnTo>
                    <a:pt x="390" y="730"/>
                  </a:lnTo>
                  <a:lnTo>
                    <a:pt x="372" y="759"/>
                  </a:lnTo>
                  <a:lnTo>
                    <a:pt x="361" y="798"/>
                  </a:lnTo>
                  <a:lnTo>
                    <a:pt x="339" y="838"/>
                  </a:lnTo>
                  <a:lnTo>
                    <a:pt x="316" y="874"/>
                  </a:lnTo>
                  <a:lnTo>
                    <a:pt x="294" y="907"/>
                  </a:lnTo>
                  <a:lnTo>
                    <a:pt x="285" y="915"/>
                  </a:lnTo>
                  <a:lnTo>
                    <a:pt x="268" y="909"/>
                  </a:lnTo>
                  <a:lnTo>
                    <a:pt x="268" y="894"/>
                  </a:lnTo>
                  <a:lnTo>
                    <a:pt x="276" y="867"/>
                  </a:lnTo>
                  <a:lnTo>
                    <a:pt x="291" y="837"/>
                  </a:lnTo>
                  <a:lnTo>
                    <a:pt x="294" y="790"/>
                  </a:lnTo>
                  <a:lnTo>
                    <a:pt x="298" y="766"/>
                  </a:lnTo>
                  <a:lnTo>
                    <a:pt x="313" y="744"/>
                  </a:lnTo>
                  <a:lnTo>
                    <a:pt x="319" y="699"/>
                  </a:lnTo>
                  <a:lnTo>
                    <a:pt x="324" y="664"/>
                  </a:lnTo>
                  <a:lnTo>
                    <a:pt x="336" y="637"/>
                  </a:lnTo>
                  <a:lnTo>
                    <a:pt x="309" y="609"/>
                  </a:lnTo>
                  <a:lnTo>
                    <a:pt x="283" y="583"/>
                  </a:lnTo>
                  <a:lnTo>
                    <a:pt x="271" y="577"/>
                  </a:lnTo>
                  <a:lnTo>
                    <a:pt x="231" y="601"/>
                  </a:lnTo>
                  <a:lnTo>
                    <a:pt x="201" y="619"/>
                  </a:lnTo>
                  <a:lnTo>
                    <a:pt x="162" y="633"/>
                  </a:lnTo>
                  <a:lnTo>
                    <a:pt x="118" y="640"/>
                  </a:lnTo>
                  <a:lnTo>
                    <a:pt x="88" y="655"/>
                  </a:lnTo>
                  <a:lnTo>
                    <a:pt x="63" y="666"/>
                  </a:lnTo>
                  <a:lnTo>
                    <a:pt x="27" y="666"/>
                  </a:lnTo>
                  <a:lnTo>
                    <a:pt x="16" y="655"/>
                  </a:lnTo>
                  <a:lnTo>
                    <a:pt x="30" y="642"/>
                  </a:lnTo>
                  <a:lnTo>
                    <a:pt x="67" y="628"/>
                  </a:lnTo>
                  <a:lnTo>
                    <a:pt x="94" y="606"/>
                  </a:lnTo>
                  <a:lnTo>
                    <a:pt x="120" y="588"/>
                  </a:lnTo>
                  <a:lnTo>
                    <a:pt x="136" y="576"/>
                  </a:lnTo>
                  <a:lnTo>
                    <a:pt x="162" y="567"/>
                  </a:lnTo>
                  <a:lnTo>
                    <a:pt x="204" y="531"/>
                  </a:lnTo>
                  <a:lnTo>
                    <a:pt x="231" y="510"/>
                  </a:lnTo>
                  <a:lnTo>
                    <a:pt x="247" y="504"/>
                  </a:lnTo>
                  <a:lnTo>
                    <a:pt x="250" y="429"/>
                  </a:lnTo>
                  <a:lnTo>
                    <a:pt x="204" y="396"/>
                  </a:lnTo>
                  <a:lnTo>
                    <a:pt x="190" y="390"/>
                  </a:lnTo>
                  <a:lnTo>
                    <a:pt x="129" y="385"/>
                  </a:lnTo>
                  <a:lnTo>
                    <a:pt x="105" y="369"/>
                  </a:lnTo>
                  <a:lnTo>
                    <a:pt x="81" y="355"/>
                  </a:lnTo>
                  <a:lnTo>
                    <a:pt x="63" y="345"/>
                  </a:lnTo>
                  <a:lnTo>
                    <a:pt x="34" y="339"/>
                  </a:lnTo>
                  <a:lnTo>
                    <a:pt x="3" y="307"/>
                  </a:lnTo>
                  <a:lnTo>
                    <a:pt x="0" y="291"/>
                  </a:lnTo>
                  <a:lnTo>
                    <a:pt x="9" y="285"/>
                  </a:lnTo>
                  <a:lnTo>
                    <a:pt x="39" y="286"/>
                  </a:lnTo>
                  <a:lnTo>
                    <a:pt x="67" y="301"/>
                  </a:lnTo>
                  <a:lnTo>
                    <a:pt x="85" y="304"/>
                  </a:lnTo>
                  <a:lnTo>
                    <a:pt x="115" y="306"/>
                  </a:lnTo>
                  <a:lnTo>
                    <a:pt x="148" y="318"/>
                  </a:lnTo>
                  <a:lnTo>
                    <a:pt x="165" y="324"/>
                  </a:lnTo>
                  <a:lnTo>
                    <a:pt x="226" y="327"/>
                  </a:lnTo>
                  <a:lnTo>
                    <a:pt x="258" y="334"/>
                  </a:lnTo>
                  <a:lnTo>
                    <a:pt x="279" y="334"/>
                  </a:lnTo>
                </a:path>
              </a:pathLst>
            </a:custGeom>
            <a:solidFill>
              <a:schemeClr val="hlink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Freeform 8"/>
            <p:cNvSpPr>
              <a:spLocks/>
            </p:cNvSpPr>
            <p:nvPr userDrawn="1"/>
          </p:nvSpPr>
          <p:spPr bwMode="ltGray">
            <a:xfrm>
              <a:off x="6" y="3160"/>
              <a:ext cx="890" cy="916"/>
            </a:xfrm>
            <a:custGeom>
              <a:avLst/>
              <a:gdLst/>
              <a:ahLst/>
              <a:cxnLst>
                <a:cxn ang="0">
                  <a:pos x="307" y="292"/>
                </a:cxn>
                <a:cxn ang="0">
                  <a:pos x="307" y="234"/>
                </a:cxn>
                <a:cxn ang="0">
                  <a:pos x="261" y="159"/>
                </a:cxn>
                <a:cxn ang="0">
                  <a:pos x="247" y="91"/>
                </a:cxn>
                <a:cxn ang="0">
                  <a:pos x="225" y="24"/>
                </a:cxn>
                <a:cxn ang="0">
                  <a:pos x="259" y="21"/>
                </a:cxn>
                <a:cxn ang="0">
                  <a:pos x="298" y="82"/>
                </a:cxn>
                <a:cxn ang="0">
                  <a:pos x="322" y="118"/>
                </a:cxn>
                <a:cxn ang="0">
                  <a:pos x="358" y="180"/>
                </a:cxn>
                <a:cxn ang="0">
                  <a:pos x="406" y="240"/>
                </a:cxn>
                <a:cxn ang="0">
                  <a:pos x="505" y="184"/>
                </a:cxn>
                <a:cxn ang="0">
                  <a:pos x="514" y="118"/>
                </a:cxn>
                <a:cxn ang="0">
                  <a:pos x="552" y="69"/>
                </a:cxn>
                <a:cxn ang="0">
                  <a:pos x="589" y="13"/>
                </a:cxn>
                <a:cxn ang="0">
                  <a:pos x="615" y="16"/>
                </a:cxn>
                <a:cxn ang="0">
                  <a:pos x="600" y="49"/>
                </a:cxn>
                <a:cxn ang="0">
                  <a:pos x="592" y="124"/>
                </a:cxn>
                <a:cxn ang="0">
                  <a:pos x="574" y="186"/>
                </a:cxn>
                <a:cxn ang="0">
                  <a:pos x="568" y="282"/>
                </a:cxn>
                <a:cxn ang="0">
                  <a:pos x="645" y="325"/>
                </a:cxn>
                <a:cxn ang="0">
                  <a:pos x="720" y="277"/>
                </a:cxn>
                <a:cxn ang="0">
                  <a:pos x="816" y="253"/>
                </a:cxn>
                <a:cxn ang="0">
                  <a:pos x="861" y="279"/>
                </a:cxn>
                <a:cxn ang="0">
                  <a:pos x="796" y="324"/>
                </a:cxn>
                <a:cxn ang="0">
                  <a:pos x="735" y="352"/>
                </a:cxn>
                <a:cxn ang="0">
                  <a:pos x="669" y="409"/>
                </a:cxn>
                <a:cxn ang="0">
                  <a:pos x="673" y="510"/>
                </a:cxn>
                <a:cxn ang="0">
                  <a:pos x="751" y="535"/>
                </a:cxn>
                <a:cxn ang="0">
                  <a:pos x="819" y="577"/>
                </a:cxn>
                <a:cxn ang="0">
                  <a:pos x="874" y="606"/>
                </a:cxn>
                <a:cxn ang="0">
                  <a:pos x="867" y="637"/>
                </a:cxn>
                <a:cxn ang="0">
                  <a:pos x="807" y="618"/>
                </a:cxn>
                <a:cxn ang="0">
                  <a:pos x="736" y="592"/>
                </a:cxn>
                <a:cxn ang="0">
                  <a:pos x="615" y="588"/>
                </a:cxn>
                <a:cxn ang="0">
                  <a:pos x="576" y="628"/>
                </a:cxn>
                <a:cxn ang="0">
                  <a:pos x="618" y="723"/>
                </a:cxn>
                <a:cxn ang="0">
                  <a:pos x="640" y="807"/>
                </a:cxn>
                <a:cxn ang="0">
                  <a:pos x="664" y="889"/>
                </a:cxn>
                <a:cxn ang="0">
                  <a:pos x="624" y="870"/>
                </a:cxn>
                <a:cxn ang="0">
                  <a:pos x="568" y="789"/>
                </a:cxn>
                <a:cxn ang="0">
                  <a:pos x="513" y="708"/>
                </a:cxn>
                <a:cxn ang="0">
                  <a:pos x="390" y="730"/>
                </a:cxn>
                <a:cxn ang="0">
                  <a:pos x="339" y="838"/>
                </a:cxn>
                <a:cxn ang="0">
                  <a:pos x="285" y="915"/>
                </a:cxn>
                <a:cxn ang="0">
                  <a:pos x="276" y="867"/>
                </a:cxn>
                <a:cxn ang="0">
                  <a:pos x="298" y="766"/>
                </a:cxn>
                <a:cxn ang="0">
                  <a:pos x="324" y="664"/>
                </a:cxn>
                <a:cxn ang="0">
                  <a:pos x="283" y="583"/>
                </a:cxn>
                <a:cxn ang="0">
                  <a:pos x="201" y="619"/>
                </a:cxn>
                <a:cxn ang="0">
                  <a:pos x="88" y="655"/>
                </a:cxn>
                <a:cxn ang="0">
                  <a:pos x="16" y="655"/>
                </a:cxn>
                <a:cxn ang="0">
                  <a:pos x="94" y="606"/>
                </a:cxn>
                <a:cxn ang="0">
                  <a:pos x="162" y="567"/>
                </a:cxn>
                <a:cxn ang="0">
                  <a:pos x="247" y="504"/>
                </a:cxn>
                <a:cxn ang="0">
                  <a:pos x="190" y="390"/>
                </a:cxn>
                <a:cxn ang="0">
                  <a:pos x="81" y="355"/>
                </a:cxn>
                <a:cxn ang="0">
                  <a:pos x="3" y="307"/>
                </a:cxn>
                <a:cxn ang="0">
                  <a:pos x="39" y="286"/>
                </a:cxn>
                <a:cxn ang="0">
                  <a:pos x="115" y="306"/>
                </a:cxn>
                <a:cxn ang="0">
                  <a:pos x="226" y="327"/>
                </a:cxn>
              </a:cxnLst>
              <a:rect l="0" t="0" r="r" b="b"/>
              <a:pathLst>
                <a:path w="890" h="916">
                  <a:moveTo>
                    <a:pt x="279" y="334"/>
                  </a:moveTo>
                  <a:lnTo>
                    <a:pt x="292" y="312"/>
                  </a:lnTo>
                  <a:lnTo>
                    <a:pt x="307" y="292"/>
                  </a:lnTo>
                  <a:lnTo>
                    <a:pt x="324" y="276"/>
                  </a:lnTo>
                  <a:lnTo>
                    <a:pt x="313" y="255"/>
                  </a:lnTo>
                  <a:lnTo>
                    <a:pt x="307" y="234"/>
                  </a:lnTo>
                  <a:lnTo>
                    <a:pt x="288" y="202"/>
                  </a:lnTo>
                  <a:lnTo>
                    <a:pt x="274" y="181"/>
                  </a:lnTo>
                  <a:lnTo>
                    <a:pt x="261" y="159"/>
                  </a:lnTo>
                  <a:lnTo>
                    <a:pt x="256" y="139"/>
                  </a:lnTo>
                  <a:lnTo>
                    <a:pt x="256" y="118"/>
                  </a:lnTo>
                  <a:lnTo>
                    <a:pt x="247" y="91"/>
                  </a:lnTo>
                  <a:lnTo>
                    <a:pt x="237" y="70"/>
                  </a:lnTo>
                  <a:lnTo>
                    <a:pt x="226" y="46"/>
                  </a:lnTo>
                  <a:lnTo>
                    <a:pt x="225" y="24"/>
                  </a:lnTo>
                  <a:lnTo>
                    <a:pt x="232" y="10"/>
                  </a:lnTo>
                  <a:lnTo>
                    <a:pt x="247" y="9"/>
                  </a:lnTo>
                  <a:lnTo>
                    <a:pt x="259" y="21"/>
                  </a:lnTo>
                  <a:lnTo>
                    <a:pt x="270" y="46"/>
                  </a:lnTo>
                  <a:lnTo>
                    <a:pt x="280" y="61"/>
                  </a:lnTo>
                  <a:lnTo>
                    <a:pt x="298" y="82"/>
                  </a:lnTo>
                  <a:lnTo>
                    <a:pt x="309" y="88"/>
                  </a:lnTo>
                  <a:lnTo>
                    <a:pt x="315" y="99"/>
                  </a:lnTo>
                  <a:lnTo>
                    <a:pt x="322" y="118"/>
                  </a:lnTo>
                  <a:lnTo>
                    <a:pt x="330" y="141"/>
                  </a:lnTo>
                  <a:lnTo>
                    <a:pt x="339" y="160"/>
                  </a:lnTo>
                  <a:lnTo>
                    <a:pt x="358" y="180"/>
                  </a:lnTo>
                  <a:lnTo>
                    <a:pt x="379" y="205"/>
                  </a:lnTo>
                  <a:lnTo>
                    <a:pt x="399" y="225"/>
                  </a:lnTo>
                  <a:lnTo>
                    <a:pt x="406" y="240"/>
                  </a:lnTo>
                  <a:lnTo>
                    <a:pt x="474" y="241"/>
                  </a:lnTo>
                  <a:lnTo>
                    <a:pt x="495" y="208"/>
                  </a:lnTo>
                  <a:lnTo>
                    <a:pt x="505" y="184"/>
                  </a:lnTo>
                  <a:lnTo>
                    <a:pt x="507" y="160"/>
                  </a:lnTo>
                  <a:lnTo>
                    <a:pt x="510" y="141"/>
                  </a:lnTo>
                  <a:lnTo>
                    <a:pt x="514" y="118"/>
                  </a:lnTo>
                  <a:lnTo>
                    <a:pt x="529" y="94"/>
                  </a:lnTo>
                  <a:lnTo>
                    <a:pt x="540" y="85"/>
                  </a:lnTo>
                  <a:lnTo>
                    <a:pt x="552" y="69"/>
                  </a:lnTo>
                  <a:lnTo>
                    <a:pt x="561" y="45"/>
                  </a:lnTo>
                  <a:lnTo>
                    <a:pt x="571" y="27"/>
                  </a:lnTo>
                  <a:lnTo>
                    <a:pt x="589" y="13"/>
                  </a:lnTo>
                  <a:lnTo>
                    <a:pt x="604" y="0"/>
                  </a:lnTo>
                  <a:lnTo>
                    <a:pt x="613" y="6"/>
                  </a:lnTo>
                  <a:lnTo>
                    <a:pt x="615" y="16"/>
                  </a:lnTo>
                  <a:lnTo>
                    <a:pt x="606" y="27"/>
                  </a:lnTo>
                  <a:lnTo>
                    <a:pt x="603" y="34"/>
                  </a:lnTo>
                  <a:lnTo>
                    <a:pt x="600" y="49"/>
                  </a:lnTo>
                  <a:lnTo>
                    <a:pt x="600" y="79"/>
                  </a:lnTo>
                  <a:lnTo>
                    <a:pt x="600" y="103"/>
                  </a:lnTo>
                  <a:lnTo>
                    <a:pt x="592" y="124"/>
                  </a:lnTo>
                  <a:lnTo>
                    <a:pt x="583" y="145"/>
                  </a:lnTo>
                  <a:lnTo>
                    <a:pt x="576" y="162"/>
                  </a:lnTo>
                  <a:lnTo>
                    <a:pt x="574" y="186"/>
                  </a:lnTo>
                  <a:lnTo>
                    <a:pt x="574" y="216"/>
                  </a:lnTo>
                  <a:lnTo>
                    <a:pt x="568" y="244"/>
                  </a:lnTo>
                  <a:lnTo>
                    <a:pt x="568" y="282"/>
                  </a:lnTo>
                  <a:lnTo>
                    <a:pt x="588" y="300"/>
                  </a:lnTo>
                  <a:lnTo>
                    <a:pt x="607" y="325"/>
                  </a:lnTo>
                  <a:lnTo>
                    <a:pt x="645" y="325"/>
                  </a:lnTo>
                  <a:lnTo>
                    <a:pt x="678" y="312"/>
                  </a:lnTo>
                  <a:lnTo>
                    <a:pt x="697" y="292"/>
                  </a:lnTo>
                  <a:lnTo>
                    <a:pt x="720" y="277"/>
                  </a:lnTo>
                  <a:lnTo>
                    <a:pt x="777" y="274"/>
                  </a:lnTo>
                  <a:lnTo>
                    <a:pt x="801" y="265"/>
                  </a:lnTo>
                  <a:lnTo>
                    <a:pt x="816" y="253"/>
                  </a:lnTo>
                  <a:lnTo>
                    <a:pt x="859" y="252"/>
                  </a:lnTo>
                  <a:lnTo>
                    <a:pt x="865" y="265"/>
                  </a:lnTo>
                  <a:lnTo>
                    <a:pt x="861" y="279"/>
                  </a:lnTo>
                  <a:lnTo>
                    <a:pt x="843" y="288"/>
                  </a:lnTo>
                  <a:lnTo>
                    <a:pt x="819" y="300"/>
                  </a:lnTo>
                  <a:lnTo>
                    <a:pt x="796" y="324"/>
                  </a:lnTo>
                  <a:lnTo>
                    <a:pt x="786" y="334"/>
                  </a:lnTo>
                  <a:lnTo>
                    <a:pt x="765" y="343"/>
                  </a:lnTo>
                  <a:lnTo>
                    <a:pt x="735" y="352"/>
                  </a:lnTo>
                  <a:lnTo>
                    <a:pt x="714" y="367"/>
                  </a:lnTo>
                  <a:lnTo>
                    <a:pt x="687" y="390"/>
                  </a:lnTo>
                  <a:lnTo>
                    <a:pt x="669" y="409"/>
                  </a:lnTo>
                  <a:lnTo>
                    <a:pt x="649" y="420"/>
                  </a:lnTo>
                  <a:lnTo>
                    <a:pt x="648" y="481"/>
                  </a:lnTo>
                  <a:lnTo>
                    <a:pt x="673" y="510"/>
                  </a:lnTo>
                  <a:lnTo>
                    <a:pt x="703" y="526"/>
                  </a:lnTo>
                  <a:lnTo>
                    <a:pt x="730" y="531"/>
                  </a:lnTo>
                  <a:lnTo>
                    <a:pt x="751" y="535"/>
                  </a:lnTo>
                  <a:lnTo>
                    <a:pt x="777" y="549"/>
                  </a:lnTo>
                  <a:lnTo>
                    <a:pt x="795" y="567"/>
                  </a:lnTo>
                  <a:lnTo>
                    <a:pt x="819" y="577"/>
                  </a:lnTo>
                  <a:lnTo>
                    <a:pt x="846" y="583"/>
                  </a:lnTo>
                  <a:lnTo>
                    <a:pt x="861" y="592"/>
                  </a:lnTo>
                  <a:lnTo>
                    <a:pt x="874" y="606"/>
                  </a:lnTo>
                  <a:lnTo>
                    <a:pt x="889" y="621"/>
                  </a:lnTo>
                  <a:lnTo>
                    <a:pt x="888" y="634"/>
                  </a:lnTo>
                  <a:lnTo>
                    <a:pt x="867" y="637"/>
                  </a:lnTo>
                  <a:lnTo>
                    <a:pt x="853" y="631"/>
                  </a:lnTo>
                  <a:lnTo>
                    <a:pt x="832" y="618"/>
                  </a:lnTo>
                  <a:lnTo>
                    <a:pt x="807" y="618"/>
                  </a:lnTo>
                  <a:lnTo>
                    <a:pt x="780" y="618"/>
                  </a:lnTo>
                  <a:lnTo>
                    <a:pt x="759" y="615"/>
                  </a:lnTo>
                  <a:lnTo>
                    <a:pt x="736" y="592"/>
                  </a:lnTo>
                  <a:lnTo>
                    <a:pt x="718" y="588"/>
                  </a:lnTo>
                  <a:lnTo>
                    <a:pt x="684" y="588"/>
                  </a:lnTo>
                  <a:lnTo>
                    <a:pt x="615" y="588"/>
                  </a:lnTo>
                  <a:lnTo>
                    <a:pt x="604" y="606"/>
                  </a:lnTo>
                  <a:lnTo>
                    <a:pt x="589" y="621"/>
                  </a:lnTo>
                  <a:lnTo>
                    <a:pt x="576" y="628"/>
                  </a:lnTo>
                  <a:lnTo>
                    <a:pt x="580" y="666"/>
                  </a:lnTo>
                  <a:lnTo>
                    <a:pt x="600" y="702"/>
                  </a:lnTo>
                  <a:lnTo>
                    <a:pt x="618" y="723"/>
                  </a:lnTo>
                  <a:lnTo>
                    <a:pt x="630" y="753"/>
                  </a:lnTo>
                  <a:lnTo>
                    <a:pt x="631" y="787"/>
                  </a:lnTo>
                  <a:lnTo>
                    <a:pt x="640" y="807"/>
                  </a:lnTo>
                  <a:lnTo>
                    <a:pt x="654" y="838"/>
                  </a:lnTo>
                  <a:lnTo>
                    <a:pt x="664" y="862"/>
                  </a:lnTo>
                  <a:lnTo>
                    <a:pt x="664" y="889"/>
                  </a:lnTo>
                  <a:lnTo>
                    <a:pt x="654" y="898"/>
                  </a:lnTo>
                  <a:lnTo>
                    <a:pt x="642" y="898"/>
                  </a:lnTo>
                  <a:lnTo>
                    <a:pt x="624" y="870"/>
                  </a:lnTo>
                  <a:lnTo>
                    <a:pt x="612" y="837"/>
                  </a:lnTo>
                  <a:lnTo>
                    <a:pt x="583" y="808"/>
                  </a:lnTo>
                  <a:lnTo>
                    <a:pt x="568" y="789"/>
                  </a:lnTo>
                  <a:lnTo>
                    <a:pt x="556" y="760"/>
                  </a:lnTo>
                  <a:lnTo>
                    <a:pt x="549" y="738"/>
                  </a:lnTo>
                  <a:lnTo>
                    <a:pt x="513" y="708"/>
                  </a:lnTo>
                  <a:lnTo>
                    <a:pt x="489" y="682"/>
                  </a:lnTo>
                  <a:lnTo>
                    <a:pt x="415" y="684"/>
                  </a:lnTo>
                  <a:lnTo>
                    <a:pt x="390" y="730"/>
                  </a:lnTo>
                  <a:lnTo>
                    <a:pt x="372" y="759"/>
                  </a:lnTo>
                  <a:lnTo>
                    <a:pt x="361" y="798"/>
                  </a:lnTo>
                  <a:lnTo>
                    <a:pt x="339" y="838"/>
                  </a:lnTo>
                  <a:lnTo>
                    <a:pt x="316" y="874"/>
                  </a:lnTo>
                  <a:lnTo>
                    <a:pt x="294" y="907"/>
                  </a:lnTo>
                  <a:lnTo>
                    <a:pt x="285" y="915"/>
                  </a:lnTo>
                  <a:lnTo>
                    <a:pt x="268" y="909"/>
                  </a:lnTo>
                  <a:lnTo>
                    <a:pt x="268" y="894"/>
                  </a:lnTo>
                  <a:lnTo>
                    <a:pt x="276" y="867"/>
                  </a:lnTo>
                  <a:lnTo>
                    <a:pt x="291" y="837"/>
                  </a:lnTo>
                  <a:lnTo>
                    <a:pt x="294" y="790"/>
                  </a:lnTo>
                  <a:lnTo>
                    <a:pt x="298" y="766"/>
                  </a:lnTo>
                  <a:lnTo>
                    <a:pt x="313" y="744"/>
                  </a:lnTo>
                  <a:lnTo>
                    <a:pt x="319" y="699"/>
                  </a:lnTo>
                  <a:lnTo>
                    <a:pt x="324" y="664"/>
                  </a:lnTo>
                  <a:lnTo>
                    <a:pt x="336" y="637"/>
                  </a:lnTo>
                  <a:lnTo>
                    <a:pt x="309" y="609"/>
                  </a:lnTo>
                  <a:lnTo>
                    <a:pt x="283" y="583"/>
                  </a:lnTo>
                  <a:lnTo>
                    <a:pt x="271" y="577"/>
                  </a:lnTo>
                  <a:lnTo>
                    <a:pt x="231" y="601"/>
                  </a:lnTo>
                  <a:lnTo>
                    <a:pt x="201" y="619"/>
                  </a:lnTo>
                  <a:lnTo>
                    <a:pt x="162" y="633"/>
                  </a:lnTo>
                  <a:lnTo>
                    <a:pt x="118" y="640"/>
                  </a:lnTo>
                  <a:lnTo>
                    <a:pt x="88" y="655"/>
                  </a:lnTo>
                  <a:lnTo>
                    <a:pt x="63" y="666"/>
                  </a:lnTo>
                  <a:lnTo>
                    <a:pt x="27" y="666"/>
                  </a:lnTo>
                  <a:lnTo>
                    <a:pt x="16" y="655"/>
                  </a:lnTo>
                  <a:lnTo>
                    <a:pt x="30" y="642"/>
                  </a:lnTo>
                  <a:lnTo>
                    <a:pt x="67" y="628"/>
                  </a:lnTo>
                  <a:lnTo>
                    <a:pt x="94" y="606"/>
                  </a:lnTo>
                  <a:lnTo>
                    <a:pt x="120" y="588"/>
                  </a:lnTo>
                  <a:lnTo>
                    <a:pt x="136" y="576"/>
                  </a:lnTo>
                  <a:lnTo>
                    <a:pt x="162" y="567"/>
                  </a:lnTo>
                  <a:lnTo>
                    <a:pt x="204" y="531"/>
                  </a:lnTo>
                  <a:lnTo>
                    <a:pt x="231" y="510"/>
                  </a:lnTo>
                  <a:lnTo>
                    <a:pt x="247" y="504"/>
                  </a:lnTo>
                  <a:lnTo>
                    <a:pt x="250" y="429"/>
                  </a:lnTo>
                  <a:lnTo>
                    <a:pt x="204" y="396"/>
                  </a:lnTo>
                  <a:lnTo>
                    <a:pt x="190" y="390"/>
                  </a:lnTo>
                  <a:lnTo>
                    <a:pt x="129" y="385"/>
                  </a:lnTo>
                  <a:lnTo>
                    <a:pt x="105" y="369"/>
                  </a:lnTo>
                  <a:lnTo>
                    <a:pt x="81" y="355"/>
                  </a:lnTo>
                  <a:lnTo>
                    <a:pt x="63" y="345"/>
                  </a:lnTo>
                  <a:lnTo>
                    <a:pt x="34" y="339"/>
                  </a:lnTo>
                  <a:lnTo>
                    <a:pt x="3" y="307"/>
                  </a:lnTo>
                  <a:lnTo>
                    <a:pt x="0" y="291"/>
                  </a:lnTo>
                  <a:lnTo>
                    <a:pt x="9" y="285"/>
                  </a:lnTo>
                  <a:lnTo>
                    <a:pt x="39" y="286"/>
                  </a:lnTo>
                  <a:lnTo>
                    <a:pt x="67" y="301"/>
                  </a:lnTo>
                  <a:lnTo>
                    <a:pt x="85" y="304"/>
                  </a:lnTo>
                  <a:lnTo>
                    <a:pt x="115" y="306"/>
                  </a:lnTo>
                  <a:lnTo>
                    <a:pt x="148" y="318"/>
                  </a:lnTo>
                  <a:lnTo>
                    <a:pt x="165" y="324"/>
                  </a:lnTo>
                  <a:lnTo>
                    <a:pt x="226" y="327"/>
                  </a:lnTo>
                  <a:lnTo>
                    <a:pt x="258" y="334"/>
                  </a:lnTo>
                  <a:lnTo>
                    <a:pt x="279" y="334"/>
                  </a:lnTo>
                </a:path>
              </a:pathLst>
            </a:custGeom>
            <a:solidFill>
              <a:schemeClr val="hlink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¬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file:///\\HGADMIN1\AdmShare\HG\SS%20Dept\Global%20Studies\Latin%20America\Powerpoint\10_vr.htm" TargetMode="External"/><Relationship Id="rId13" Type="http://schemas.openxmlformats.org/officeDocument/2006/relationships/hyperlink" Target="file:///\\HGADMIN1\AdmShare\HG\SS%20Dept\Global%20Studies\Latin%20America\Powerpoint\Jungle%20Trail%20-%20audio%20of%20howler%20monkeys" TargetMode="External"/><Relationship Id="rId18" Type="http://schemas.openxmlformats.org/officeDocument/2006/relationships/hyperlink" Target="file:///\\HGADMIN1\AdmShare\HG\SS%20Dept\Global%20Studies\Latin%20America\Powerpoint\5_vr.htm" TargetMode="External"/><Relationship Id="rId26" Type="http://schemas.openxmlformats.org/officeDocument/2006/relationships/hyperlink" Target="file:///\\HGADMIN1\AdmShare\HG\SS%20Dept\Global%20Studies\Latin%20America\Powerpoint\1_vr.htm" TargetMode="External"/><Relationship Id="rId3" Type="http://schemas.openxmlformats.org/officeDocument/2006/relationships/image" Target="../media/image12.png"/><Relationship Id="rId21" Type="http://schemas.openxmlformats.org/officeDocument/2006/relationships/hyperlink" Target="file:///\\HGADMIN1\AdmShare\HG\SS%20Dept\Global%20Studies\Latin%20America\Powerpoint\Great%20Plaza,%20courtyard%20with%20stelae" TargetMode="External"/><Relationship Id="rId7" Type="http://schemas.openxmlformats.org/officeDocument/2006/relationships/hyperlink" Target="file:///\\HGADMIN1\AdmShare\HG\SS%20Dept\Global%20Studies\Latin%20America\Powerpoint\Mundo%20Perdido%20-%20from%20top%20of%20temple.%20%20Temple%20IV%20and%20Temple%20II%20visible" TargetMode="External"/><Relationship Id="rId12" Type="http://schemas.openxmlformats.org/officeDocument/2006/relationships/hyperlink" Target="file:///\\HGADMIN1\AdmShare\HG\SS%20Dept\Global%20Studies\Latin%20America\Powerpoint\8_vr.htm" TargetMode="External"/><Relationship Id="rId17" Type="http://schemas.openxmlformats.org/officeDocument/2006/relationships/hyperlink" Target="file:///\\HGADMIN1\AdmShare\HG\SS%20Dept\Global%20Studies\Latin%20America\Powerpoint\Interior%20of%20structure%20with%20vaulted%20roof" TargetMode="External"/><Relationship Id="rId25" Type="http://schemas.openxmlformats.org/officeDocument/2006/relationships/hyperlink" Target="file:///\\HGADMIN1\AdmShare\HG\SS%20Dept\Global%20Studies\Latin%20America\Powerpoint\Great%20Plaza,%20North%20Acropolis" TargetMode="External"/><Relationship Id="rId2" Type="http://schemas.openxmlformats.org/officeDocument/2006/relationships/image" Target="../media/image4.png"/><Relationship Id="rId16" Type="http://schemas.openxmlformats.org/officeDocument/2006/relationships/hyperlink" Target="file:///\\HGADMIN1\AdmShare\HG\SS%20Dept\Global%20Studies\Latin%20America\Powerpoint\6_vr.htm" TargetMode="External"/><Relationship Id="rId20" Type="http://schemas.openxmlformats.org/officeDocument/2006/relationships/hyperlink" Target="file:///\\HGADMIN1\AdmShare\HG\SS%20Dept\Global%20Studies\Latin%20America\Powerpoint\4_vr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\\HGADMIN1\AdmShare\HG\SS%20Dept\Global%20Studies\Latin%20America\Powerpoint\11_vr.htm" TargetMode="External"/><Relationship Id="rId11" Type="http://schemas.openxmlformats.org/officeDocument/2006/relationships/hyperlink" Target="file:///\\HGADMIN1\AdmShare\HG\SS%20Dept\Global%20Studies\Latin%20America\Powerpoint\Groupo%20G%20-%20Palace%20of%20the%20Verticle%20Grooves" TargetMode="External"/><Relationship Id="rId24" Type="http://schemas.openxmlformats.org/officeDocument/2006/relationships/hyperlink" Target="file:///\\HGADMIN1\AdmShare\HG\SS%20Dept\Global%20Studies\Latin%20America\Powerpoint\2_vr.htm" TargetMode="External"/><Relationship Id="rId5" Type="http://schemas.openxmlformats.org/officeDocument/2006/relationships/hyperlink" Target="file:///\\HGADMIN1\AdmShare\HG\SS%20Dept\Global%20Studies\Latin%20America\Powerpoint\Mundo%20Perdido%20-%20platform%20in%20jungle%20with%20audio%20of%20birds" TargetMode="External"/><Relationship Id="rId15" Type="http://schemas.openxmlformats.org/officeDocument/2006/relationships/hyperlink" Target="file:///\\HGADMIN1\AdmShare\HG\SS%20Dept\Global%20Studies\Latin%20America\Powerpoint\Temple%20IV%20-%20view%20from%20top%20of%20temple%20opening" TargetMode="External"/><Relationship Id="rId23" Type="http://schemas.openxmlformats.org/officeDocument/2006/relationships/hyperlink" Target="file:///\\HGADMIN1\AdmShare\HG\SS%20Dept\Global%20Studies\Latin%20America\Powerpoint\Temple%20II%20-%20top%20of%20Temple%20of%20the%20Masks" TargetMode="External"/><Relationship Id="rId10" Type="http://schemas.openxmlformats.org/officeDocument/2006/relationships/hyperlink" Target="file:///\\HGADMIN1\AdmShare\HG\SS%20Dept\Global%20Studies\Latin%20America\Powerpoint\9_vr.htm" TargetMode="External"/><Relationship Id="rId19" Type="http://schemas.openxmlformats.org/officeDocument/2006/relationships/hyperlink" Target="file:///\\HGADMIN1\AdmShare\HG\SS%20Dept\Global%20Studies\Latin%20America\Powerpoint\Central%20Acropolis%20-%20view%20of%20ball%20court" TargetMode="External"/><Relationship Id="rId4" Type="http://schemas.openxmlformats.org/officeDocument/2006/relationships/hyperlink" Target="file:///\\HGADMIN1\AdmShare\HG\SS%20Dept\Global%20Studies\Latin%20America\Powerpoint\12_vr.htm" TargetMode="External"/><Relationship Id="rId9" Type="http://schemas.openxmlformats.org/officeDocument/2006/relationships/hyperlink" Target="file:///\\HGADMIN1\AdmShare\HG\SS%20Dept\Global%20Studies\Latin%20America\Powerpoint\Mundo%20Perdido%20-%20top%20of%20temple,%20with%20interior%20opening" TargetMode="External"/><Relationship Id="rId14" Type="http://schemas.openxmlformats.org/officeDocument/2006/relationships/hyperlink" Target="file:///\\HGADMIN1\AdmShare\HG\SS%20Dept\Global%20Studies\Latin%20America\Powerpoint\7_vr.htm" TargetMode="External"/><Relationship Id="rId22" Type="http://schemas.openxmlformats.org/officeDocument/2006/relationships/hyperlink" Target="file:///\\HGADMIN1\AdmShare\HG\SS%20Dept\Global%20Studies\Latin%20America\Powerpoint\3_vr.htm" TargetMode="External"/><Relationship Id="rId27" Type="http://schemas.openxmlformats.org/officeDocument/2006/relationships/hyperlink" Target="file:///\\HGADMIN1\AdmShare\HG\SS%20Dept\Global%20Studies\Latin%20America\Powerpoint\Great%20Plaza,%20North%20Acropolis%20-%20audio%20of%20storm%20approachi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WordArt 4"/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7086600" cy="4419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2923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Bauhaus 93"/>
              </a:rPr>
              <a:t>The Mayans</a:t>
            </a:r>
          </a:p>
        </p:txBody>
      </p:sp>
      <p:pic>
        <p:nvPicPr>
          <p:cNvPr id="64518" name="Picture 6" descr="maycrv1b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2895600" y="5060950"/>
            <a:ext cx="2209800" cy="14605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dot_cl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44550" y="1476375"/>
            <a:ext cx="381000" cy="9525"/>
          </a:xfrm>
          <a:prstGeom prst="rect">
            <a:avLst/>
          </a:prstGeom>
          <a:noFill/>
        </p:spPr>
      </p:pic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7086600" cy="823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nsbury" pitchFamily="2" charset="0"/>
              </a:rPr>
              <a:t>Tikal - Main Court</a:t>
            </a:r>
            <a:endParaRPr lang="en-US" sz="4800" b="1" i="1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nsbury" pitchFamily="2" charset="0"/>
            </a:endParaRPr>
          </a:p>
        </p:txBody>
      </p:sp>
      <p:pic>
        <p:nvPicPr>
          <p:cNvPr id="122884" name="Picture 4" descr="Tikal_1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228600" y="1347788"/>
            <a:ext cx="7162800" cy="4748212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dot_cl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44550" y="1476375"/>
            <a:ext cx="381000" cy="9525"/>
          </a:xfrm>
          <a:prstGeom prst="rect">
            <a:avLst/>
          </a:prstGeom>
          <a:noFill/>
        </p:spPr>
      </p:pic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4800600" y="2362200"/>
            <a:ext cx="2819400" cy="22875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nsbury" pitchFamily="2" charset="0"/>
              </a:rPr>
              <a:t>Tikal:</a:t>
            </a:r>
            <a:br>
              <a:rPr lang="en-US" sz="48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nsbury" pitchFamily="2" charset="0"/>
              </a:rPr>
            </a:br>
            <a:r>
              <a:rPr lang="en-US" sz="48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nsbury" pitchFamily="2" charset="0"/>
              </a:rPr>
              <a:t> Temple of the Masks</a:t>
            </a:r>
            <a:endParaRPr lang="en-US" sz="4800" b="1" i="1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nsbury" pitchFamily="2" charset="0"/>
            </a:endParaRPr>
          </a:p>
        </p:txBody>
      </p:sp>
      <p:pic>
        <p:nvPicPr>
          <p:cNvPr id="121861" name="Picture 5" descr="TempleOfTheMasks-Tikal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381000" y="228600"/>
            <a:ext cx="4445000" cy="62484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dot_cl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44550" y="1476375"/>
            <a:ext cx="381000" cy="9525"/>
          </a:xfrm>
          <a:prstGeom prst="rect">
            <a:avLst/>
          </a:prstGeom>
          <a:noFill/>
        </p:spPr>
      </p:pic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685800" y="152400"/>
            <a:ext cx="6172200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nsbury" pitchFamily="2" charset="0"/>
              </a:rPr>
              <a:t>Mayan </a:t>
            </a:r>
            <a:r>
              <a:rPr lang="en-US" sz="4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nsbury" pitchFamily="2" charset="0"/>
              </a:rPr>
              <a:t>Cultivation of </a:t>
            </a:r>
            <a:r>
              <a:rPr lang="en-US" sz="4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nsbury" pitchFamily="2" charset="0"/>
              </a:rPr>
              <a:t>Maize</a:t>
            </a:r>
          </a:p>
        </p:txBody>
      </p:sp>
      <p:pic>
        <p:nvPicPr>
          <p:cNvPr id="93189" name="Picture 5" descr="fig 14-04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228600" y="1295400"/>
            <a:ext cx="3429000" cy="373062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609600" y="5486400"/>
            <a:ext cx="35814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Chaahk</a:t>
            </a: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Lord </a:t>
            </a: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of </a:t>
            </a: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Rains and Wind </a:t>
            </a: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--&gt;</a:t>
            </a:r>
          </a:p>
        </p:txBody>
      </p:sp>
      <p:pic>
        <p:nvPicPr>
          <p:cNvPr id="13314" name="Picture 2" descr="Image result for chac maya"/>
          <p:cNvPicPr>
            <a:picLocks noChangeAspect="1" noChangeArrowheads="1"/>
          </p:cNvPicPr>
          <p:nvPr/>
        </p:nvPicPr>
        <p:blipFill>
          <a:blip r:embed="rId4" cstate="print"/>
          <a:srcRect l="3512" t="2961" r="3512" b="7192"/>
          <a:stretch>
            <a:fillRect/>
          </a:stretch>
        </p:blipFill>
        <p:spPr bwMode="auto">
          <a:xfrm>
            <a:off x="4191000" y="1321638"/>
            <a:ext cx="3355426" cy="5383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dot_cl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44550" y="1476375"/>
            <a:ext cx="381000" cy="9525"/>
          </a:xfrm>
          <a:prstGeom prst="rect">
            <a:avLst/>
          </a:prstGeom>
          <a:noFill/>
        </p:spPr>
      </p:pic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75438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nsbury" pitchFamily="2" charset="0"/>
              </a:rPr>
              <a:t>Tikal - Wall Mask of the Rain </a:t>
            </a:r>
            <a:r>
              <a:rPr lang="en-US" sz="4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nsbury" pitchFamily="2" charset="0"/>
              </a:rPr>
              <a:t>God </a:t>
            </a:r>
            <a:r>
              <a:rPr lang="en-US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nsbury" pitchFamily="2" charset="0"/>
              </a:rPr>
              <a:t>(</a:t>
            </a:r>
            <a:r>
              <a:rPr lang="en-US" sz="32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nsbury" pitchFamily="2" charset="0"/>
              </a:rPr>
              <a:t>Chaahk</a:t>
            </a:r>
            <a:r>
              <a:rPr lang="en-US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nsbury" pitchFamily="2" charset="0"/>
              </a:rPr>
              <a:t>)</a:t>
            </a:r>
            <a:endParaRPr lang="en-US" sz="3200" b="1" i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nsbury" pitchFamily="2" charset="0"/>
            </a:endParaRPr>
          </a:p>
        </p:txBody>
      </p:sp>
      <p:sp>
        <p:nvSpPr>
          <p:cNvPr id="6146" name="AutoShape 2" descr="Image result for tikal wall mask rain god ch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Image result for tikal wall mask rain god ch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Image result for tikal wall mask rain god ch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" name="AutoShape 8" descr="Image result for tikal wall mask rain god ch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4" name="AutoShape 10" descr="Image result for tikal wall mask rain god ch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6" name="AutoShape 12" descr="https://thumbs-prod.si-cdn.com/sxx_2WcwA8X1eBDqbDOIEwueeDc=/fit-in/1072x0/https:/public-media.smithsonianmag.com/filer/tikal_mask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828800"/>
            <a:ext cx="570951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dot_cl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44550" y="1476375"/>
            <a:ext cx="381000" cy="9525"/>
          </a:xfrm>
          <a:prstGeom prst="rect">
            <a:avLst/>
          </a:prstGeom>
          <a:noFill/>
        </p:spPr>
      </p:pic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04800" y="457200"/>
            <a:ext cx="70866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nsbury" pitchFamily="2" charset="0"/>
              </a:rPr>
              <a:t>Mayan Drinking Cup for Chocolate</a:t>
            </a:r>
          </a:p>
        </p:txBody>
      </p:sp>
      <p:pic>
        <p:nvPicPr>
          <p:cNvPr id="91141" name="Picture 5" descr="Mayan vessel (34k)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2667000" y="1524000"/>
            <a:ext cx="2819400" cy="415879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59436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Crushed cocoa beans, chili peppers, and water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Drank at religious ceremonies (also at home)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2286000" y="228600"/>
            <a:ext cx="37338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nsbury" pitchFamily="2" charset="0"/>
              </a:rPr>
              <a:t>Mayan Glyphs</a:t>
            </a:r>
            <a:endParaRPr lang="en-US" sz="4400" b="1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nsbury" pitchFamily="2" charset="0"/>
            </a:endParaRPr>
          </a:p>
        </p:txBody>
      </p:sp>
      <p:pic>
        <p:nvPicPr>
          <p:cNvPr id="73811" name="Picture 83" descr="dot_cl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44550" y="1476375"/>
            <a:ext cx="381000" cy="9525"/>
          </a:xfrm>
          <a:prstGeom prst="rect">
            <a:avLst/>
          </a:prstGeom>
          <a:noFill/>
        </p:spPr>
      </p:pic>
      <p:sp>
        <p:nvSpPr>
          <p:cNvPr id="73813" name="Text Box 85"/>
          <p:cNvSpPr txBox="1">
            <a:spLocks noChangeArrowheads="1"/>
          </p:cNvSpPr>
          <p:nvPr/>
        </p:nvSpPr>
        <p:spPr bwMode="auto">
          <a:xfrm>
            <a:off x="1905000" y="3810000"/>
            <a:ext cx="4495800" cy="1431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nsbury" pitchFamily="2" charset="0"/>
              </a:rPr>
              <a:t>Mayan </a:t>
            </a:r>
            <a:br>
              <a:rPr lang="en-US" sz="44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nsbury" pitchFamily="2" charset="0"/>
              </a:rPr>
            </a:br>
            <a:r>
              <a:rPr lang="en-US" sz="44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nsbury" pitchFamily="2" charset="0"/>
              </a:rPr>
              <a:t>Mathematics</a:t>
            </a:r>
            <a:endParaRPr lang="en-US" sz="3600" b="1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nsbury" pitchFamily="2" charset="0"/>
            </a:endParaRPr>
          </a:p>
        </p:txBody>
      </p:sp>
      <p:pic>
        <p:nvPicPr>
          <p:cNvPr id="73814" name="Picture 86" descr="mmcnum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5381625"/>
            <a:ext cx="4114800" cy="73342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73817" name="Picture 89" descr="glaha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600200"/>
            <a:ext cx="638175" cy="666750"/>
          </a:xfrm>
          <a:prstGeom prst="rect">
            <a:avLst/>
          </a:prstGeom>
          <a:noFill/>
        </p:spPr>
      </p:pic>
      <p:pic>
        <p:nvPicPr>
          <p:cNvPr id="73818" name="Picture 90" descr="glhouse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1600200"/>
            <a:ext cx="638175" cy="685800"/>
          </a:xfrm>
          <a:prstGeom prst="rect">
            <a:avLst/>
          </a:prstGeom>
          <a:noFill/>
        </p:spPr>
      </p:pic>
      <p:pic>
        <p:nvPicPr>
          <p:cNvPr id="73819" name="Picture 91" descr="glchild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1619250"/>
            <a:ext cx="647700" cy="666750"/>
          </a:xfrm>
          <a:prstGeom prst="rect">
            <a:avLst/>
          </a:prstGeom>
          <a:noFill/>
        </p:spPr>
      </p:pic>
      <p:pic>
        <p:nvPicPr>
          <p:cNvPr id="73820" name="Picture 92" descr="glpalen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1676400"/>
            <a:ext cx="628650" cy="657225"/>
          </a:xfrm>
          <a:prstGeom prst="rect">
            <a:avLst/>
          </a:prstGeom>
          <a:noFill/>
        </p:spPr>
      </p:pic>
      <p:pic>
        <p:nvPicPr>
          <p:cNvPr id="73816" name="Picture 88" descr="glsky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5350" y="1600200"/>
            <a:ext cx="628650" cy="676275"/>
          </a:xfrm>
          <a:prstGeom prst="rect">
            <a:avLst/>
          </a:prstGeom>
          <a:noFill/>
        </p:spPr>
      </p:pic>
      <p:sp>
        <p:nvSpPr>
          <p:cNvPr id="73821" name="Text Box 93"/>
          <p:cNvSpPr txBox="1">
            <a:spLocks noChangeArrowheads="1"/>
          </p:cNvSpPr>
          <p:nvPr/>
        </p:nvSpPr>
        <p:spPr bwMode="auto">
          <a:xfrm>
            <a:off x="609600" y="2514600"/>
            <a:ext cx="7086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</a:t>
            </a:r>
            <a:r>
              <a:rPr lang="en-US" sz="2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sky         king          house        child        city</a:t>
            </a:r>
            <a:endParaRPr lang="en-US" sz="16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3822" name="Line 94"/>
          <p:cNvSpPr>
            <a:spLocks noChangeShapeType="1"/>
          </p:cNvSpPr>
          <p:nvPr/>
        </p:nvSpPr>
        <p:spPr bwMode="auto">
          <a:xfrm>
            <a:off x="381000" y="3429000"/>
            <a:ext cx="7162800" cy="0"/>
          </a:xfrm>
          <a:prstGeom prst="line">
            <a:avLst/>
          </a:prstGeom>
          <a:noFill/>
          <a:ln w="66675" cmpd="dbl">
            <a:solidFill>
              <a:srgbClr val="6633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066800" y="5029200"/>
            <a:ext cx="12192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6200" y="4267200"/>
            <a:ext cx="2819400" cy="70788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Allowed highly accurate astronomical predictions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3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3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3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3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3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813" grpId="0"/>
      <p:bldP spid="73821" grpId="0"/>
      <p:bldP spid="738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1524000" y="242888"/>
            <a:ext cx="46482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nsbury" pitchFamily="2" charset="0"/>
              </a:rPr>
              <a:t>Mayan Glyphs</a:t>
            </a:r>
            <a:endParaRPr lang="en-US" sz="4400" b="1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nsbury" pitchFamily="2" charset="0"/>
            </a:endParaRPr>
          </a:p>
        </p:txBody>
      </p:sp>
      <p:pic>
        <p:nvPicPr>
          <p:cNvPr id="82954" name="Picture 10" descr="dot_cl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44550" y="1476375"/>
            <a:ext cx="381000" cy="9525"/>
          </a:xfrm>
          <a:prstGeom prst="rect">
            <a:avLst/>
          </a:prstGeom>
          <a:noFill/>
        </p:spPr>
      </p:pic>
      <p:pic>
        <p:nvPicPr>
          <p:cNvPr id="82965" name="Picture 21" descr="ddb1023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r="1123"/>
          <a:stretch>
            <a:fillRect/>
          </a:stretch>
        </p:blipFill>
        <p:spPr bwMode="auto">
          <a:xfrm>
            <a:off x="381000" y="1447800"/>
            <a:ext cx="5410200" cy="36830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82967" name="Picture 23" descr="mayaartifacts019"/>
          <p:cNvPicPr>
            <a:picLocks noChangeAspect="1" noChangeArrowheads="1"/>
          </p:cNvPicPr>
          <p:nvPr/>
        </p:nvPicPr>
        <p:blipFill>
          <a:blip r:embed="rId4" cstate="print">
            <a:lum bright="-6000" contrast="18000"/>
          </a:blip>
          <a:srcRect/>
          <a:stretch>
            <a:fillRect/>
          </a:stretch>
        </p:blipFill>
        <p:spPr bwMode="auto">
          <a:xfrm>
            <a:off x="3733800" y="3962400"/>
            <a:ext cx="3800475" cy="254317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82968" name="Line 24"/>
          <p:cNvSpPr>
            <a:spLocks noChangeShapeType="1"/>
          </p:cNvSpPr>
          <p:nvPr/>
        </p:nvSpPr>
        <p:spPr bwMode="auto">
          <a:xfrm flipH="1" flipV="1">
            <a:off x="4267200" y="3124200"/>
            <a:ext cx="7620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dot_cl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44550" y="1476375"/>
            <a:ext cx="381000" cy="9525"/>
          </a:xfrm>
          <a:prstGeom prst="rect">
            <a:avLst/>
          </a:prstGeom>
          <a:noFill/>
        </p:spPr>
      </p:pic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04800" y="457200"/>
            <a:ext cx="70866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nsbury" pitchFamily="2" charset="0"/>
              </a:rPr>
              <a:t>Mayan </a:t>
            </a:r>
            <a:r>
              <a:rPr lang="en-US" sz="5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nsbury" pitchFamily="2" charset="0"/>
              </a:rPr>
              <a:t>Weapons and Tools</a:t>
            </a:r>
            <a:endParaRPr lang="en-US" sz="54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nsbury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59436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Primarily used wood, stone, obsidian, bone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Had bows, spears, clubs, and quilted armor</a:t>
            </a:r>
            <a:endParaRPr lang="en-US" dirty="0"/>
          </a:p>
        </p:txBody>
      </p:sp>
      <p:pic>
        <p:nvPicPr>
          <p:cNvPr id="33794" name="Picture 2" descr="Image result for tools and weapons of the may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428750"/>
            <a:ext cx="5248275" cy="4210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dot_cl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44550" y="1476375"/>
            <a:ext cx="381000" cy="9525"/>
          </a:xfrm>
          <a:prstGeom prst="rect">
            <a:avLst/>
          </a:prstGeom>
          <a:noFill/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228600" y="577850"/>
            <a:ext cx="7315200" cy="823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i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nsbury" pitchFamily="2" charset="0"/>
              </a:rPr>
              <a:t>Pakal</a:t>
            </a:r>
            <a:r>
              <a:rPr lang="en-US" sz="48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nsbury" pitchFamily="2" charset="0"/>
              </a:rPr>
              <a:t> </a:t>
            </a:r>
            <a:r>
              <a:rPr lang="en-US" sz="4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nsbury" pitchFamily="2" charset="0"/>
              </a:rPr>
              <a:t>- The Mayan </a:t>
            </a:r>
            <a:r>
              <a:rPr lang="en-US" sz="4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nsbury" pitchFamily="2" charset="0"/>
              </a:rPr>
              <a:t>Astronaut</a:t>
            </a:r>
            <a:endParaRPr lang="en-US" sz="4400" b="1" dirty="0">
              <a:effectLst>
                <a:outerShdw blurRad="38100" dist="38100" dir="2700000" algn="tl">
                  <a:srgbClr val="FFFFFF"/>
                </a:outerShdw>
              </a:effectLst>
              <a:latin typeface="Lansbury" pitchFamily="2" charset="0"/>
            </a:endParaRPr>
          </a:p>
        </p:txBody>
      </p:sp>
      <p:pic>
        <p:nvPicPr>
          <p:cNvPr id="81925" name="Picture 5" descr="pakal01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381000" y="1447800"/>
            <a:ext cx="5053971" cy="26670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4495800"/>
            <a:ext cx="464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Ajaw</a:t>
            </a:r>
            <a:r>
              <a:rPr lang="en-US" dirty="0" smtClean="0"/>
              <a:t> (priest-king) of Palenque 615 – 683 A.D.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Made Palenque regional power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Expanded palace to make one of architectural wonders of Maya</a:t>
            </a:r>
            <a:endParaRPr lang="en-US" dirty="0"/>
          </a:p>
        </p:txBody>
      </p:sp>
      <p:pic>
        <p:nvPicPr>
          <p:cNvPr id="2050" name="Picture 2" descr="PakalImag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981200"/>
            <a:ext cx="2095500" cy="2790825"/>
          </a:xfrm>
          <a:prstGeom prst="rect">
            <a:avLst/>
          </a:prstGeom>
          <a:noFill/>
        </p:spPr>
      </p:pic>
      <p:pic>
        <p:nvPicPr>
          <p:cNvPr id="2052" name="Picture 4" descr="https://upload.wikimedia.org/wikipedia/commons/thumb/a/a9/Grosser_Tempel_in_Palenque.jpg/250px-Grosser_Tempel_in_Palenqu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876800"/>
            <a:ext cx="2381250" cy="179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dot_cl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44550" y="1476375"/>
            <a:ext cx="381000" cy="9525"/>
          </a:xfrm>
          <a:prstGeom prst="rect">
            <a:avLst/>
          </a:prstGeom>
          <a:noFill/>
        </p:spPr>
      </p:pic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6858000" cy="1600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err="1" smtClean="0">
                <a:solidFill>
                  <a:srgbClr val="663300"/>
                </a:solidFill>
                <a:latin typeface="Lansbury" pitchFamily="2" charset="0"/>
              </a:rPr>
              <a:t>Kukulcan</a:t>
            </a:r>
            <a:r>
              <a:rPr lang="en-US" sz="5400" b="1" dirty="0" smtClean="0">
                <a:solidFill>
                  <a:srgbClr val="663300"/>
                </a:solidFill>
                <a:latin typeface="Lansbury" pitchFamily="2" charset="0"/>
              </a:rPr>
              <a:t>:</a:t>
            </a:r>
            <a:r>
              <a:rPr lang="en-US" sz="5400" b="1" dirty="0">
                <a:solidFill>
                  <a:srgbClr val="663300"/>
                </a:solidFill>
                <a:latin typeface="Lansbury" pitchFamily="2" charset="0"/>
              </a:rPr>
              <a:t/>
            </a:r>
            <a:br>
              <a:rPr lang="en-US" sz="5400" b="1" dirty="0">
                <a:solidFill>
                  <a:srgbClr val="663300"/>
                </a:solidFill>
                <a:latin typeface="Lansbury" pitchFamily="2" charset="0"/>
              </a:rPr>
            </a:br>
            <a:r>
              <a:rPr lang="en-US" sz="4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nsbury" pitchFamily="2" charset="0"/>
              </a:rPr>
              <a:t>The God of Wisdom &amp; Learning</a:t>
            </a:r>
          </a:p>
        </p:txBody>
      </p:sp>
      <p:pic>
        <p:nvPicPr>
          <p:cNvPr id="101382" name="Picture 6" descr="QUETZALCOATL, la Serpiente Emplum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81200"/>
            <a:ext cx="2387600" cy="30480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101384" name="Picture 8" descr="quetzahe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" y="2209800"/>
            <a:ext cx="3314700" cy="22098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495300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Feathered Serpent God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Created humanity and taught Mayans about civilization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Known later to the Aztecs as Quetzalcoatl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9" name="Picture 11" descr="map27"/>
          <p:cNvPicPr>
            <a:picLocks noChangeAspect="1" noChangeArrowheads="1"/>
          </p:cNvPicPr>
          <p:nvPr/>
        </p:nvPicPr>
        <p:blipFill>
          <a:blip r:embed="rId2" cstate="print"/>
          <a:srcRect b="3307"/>
          <a:stretch>
            <a:fillRect/>
          </a:stretch>
        </p:blipFill>
        <p:spPr bwMode="auto">
          <a:xfrm>
            <a:off x="152400" y="1066800"/>
            <a:ext cx="7391400" cy="510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914400" y="152400"/>
            <a:ext cx="6019800" cy="823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nsbury" pitchFamily="2" charset="0"/>
              </a:rPr>
              <a:t>Lands of the Mayans</a:t>
            </a: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5562600" y="2743200"/>
            <a:ext cx="20574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Yucatan Peninsula</a:t>
            </a:r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 flipH="1" flipV="1">
            <a:off x="5257800" y="2971800"/>
            <a:ext cx="609600" cy="304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6255603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Primarily in Southern Mexico and Guatemala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dot_cl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44550" y="1476375"/>
            <a:ext cx="381000" cy="9525"/>
          </a:xfrm>
          <a:prstGeom prst="rect">
            <a:avLst/>
          </a:prstGeom>
          <a:noFill/>
        </p:spPr>
      </p:pic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6858000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err="1" smtClean="0">
                <a:solidFill>
                  <a:srgbClr val="663300"/>
                </a:solidFill>
                <a:latin typeface="Lansbury" pitchFamily="2" charset="0"/>
              </a:rPr>
              <a:t>Popol</a:t>
            </a:r>
            <a:r>
              <a:rPr lang="en-US" sz="5400" b="1" dirty="0" smtClean="0">
                <a:solidFill>
                  <a:srgbClr val="663300"/>
                </a:solidFill>
                <a:latin typeface="Lansbury" pitchFamily="2" charset="0"/>
              </a:rPr>
              <a:t> </a:t>
            </a:r>
            <a:r>
              <a:rPr lang="en-US" sz="5400" b="1" dirty="0" err="1" smtClean="0">
                <a:solidFill>
                  <a:srgbClr val="663300"/>
                </a:solidFill>
                <a:latin typeface="Lansbury" pitchFamily="2" charset="0"/>
              </a:rPr>
              <a:t>Vuh</a:t>
            </a:r>
            <a:r>
              <a:rPr lang="en-US" sz="5400" b="1" dirty="0" smtClean="0">
                <a:solidFill>
                  <a:srgbClr val="663300"/>
                </a:solidFill>
                <a:latin typeface="Lansbury" pitchFamily="2" charset="0"/>
              </a:rPr>
              <a:t>: </a:t>
            </a:r>
            <a:r>
              <a:rPr lang="en-US" sz="4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nsbury" pitchFamily="2" charset="0"/>
              </a:rPr>
              <a:t>Creation Myth</a:t>
            </a:r>
            <a:endParaRPr lang="en-US" sz="44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nsbury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572000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World is created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Hunahpu</a:t>
            </a:r>
            <a:r>
              <a:rPr lang="en-US" dirty="0" smtClean="0"/>
              <a:t> and </a:t>
            </a:r>
            <a:r>
              <a:rPr lang="en-US" dirty="0" err="1" smtClean="0"/>
              <a:t>Xbalanque</a:t>
            </a:r>
            <a:r>
              <a:rPr lang="en-US" dirty="0" smtClean="0"/>
              <a:t> (the Hero Twins of Heaven)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Gain revenge against gods that killed their father and uncle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Human beings are then made from Maize</a:t>
            </a:r>
            <a:endParaRPr lang="en-US" dirty="0"/>
          </a:p>
        </p:txBody>
      </p:sp>
      <p:sp>
        <p:nvSpPr>
          <p:cNvPr id="1026" name="AutoShape 2" descr="Image result for popol vu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popol vu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19200"/>
            <a:ext cx="66865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dot_cl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44550" y="1476375"/>
            <a:ext cx="381000" cy="9525"/>
          </a:xfrm>
          <a:prstGeom prst="rect">
            <a:avLst/>
          </a:prstGeom>
          <a:noFill/>
        </p:spPr>
      </p:pic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304800" y="457200"/>
            <a:ext cx="7086600" cy="823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nsbury" pitchFamily="2" charset="0"/>
              </a:rPr>
              <a:t>Chichen-Itza - Pyramid</a:t>
            </a:r>
          </a:p>
        </p:txBody>
      </p:sp>
      <p:pic>
        <p:nvPicPr>
          <p:cNvPr id="83973" name="Picture 5" descr="chichen-itza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381000" y="1524000"/>
            <a:ext cx="7010400" cy="4681538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5" name="Picture 9" descr="dot_cl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44550" y="1476375"/>
            <a:ext cx="381000" cy="9525"/>
          </a:xfrm>
          <a:prstGeom prst="rect">
            <a:avLst/>
          </a:prstGeom>
          <a:noFill/>
        </p:spPr>
      </p:pic>
      <p:sp>
        <p:nvSpPr>
          <p:cNvPr id="75800" name="Text Box 24"/>
          <p:cNvSpPr txBox="1">
            <a:spLocks noChangeArrowheads="1"/>
          </p:cNvSpPr>
          <p:nvPr/>
        </p:nvSpPr>
        <p:spPr bwMode="auto">
          <a:xfrm>
            <a:off x="304800" y="228600"/>
            <a:ext cx="7086600" cy="823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nsbury" pitchFamily="2" charset="0"/>
              </a:rPr>
              <a:t>Chichen</a:t>
            </a:r>
            <a:r>
              <a:rPr lang="en-US" sz="4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nsbury" pitchFamily="2" charset="0"/>
              </a:rPr>
              <a:t>-Itza - Observatory</a:t>
            </a:r>
          </a:p>
        </p:txBody>
      </p:sp>
      <p:pic>
        <p:nvPicPr>
          <p:cNvPr id="75803" name="Picture 27" descr="MY028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 b="6760"/>
          <a:stretch>
            <a:fillRect/>
          </a:stretch>
        </p:blipFill>
        <p:spPr bwMode="auto">
          <a:xfrm>
            <a:off x="381000" y="1371600"/>
            <a:ext cx="6934200" cy="42799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57912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b="1" dirty="0" err="1" smtClean="0"/>
              <a:t>Xux</a:t>
            </a:r>
            <a:r>
              <a:rPr lang="en-US" b="1" dirty="0" smtClean="0"/>
              <a:t> </a:t>
            </a:r>
            <a:r>
              <a:rPr lang="en-US" b="1" dirty="0" err="1" smtClean="0"/>
              <a:t>Ek</a:t>
            </a:r>
            <a:r>
              <a:rPr lang="en-US" b="1" dirty="0" smtClean="0"/>
              <a:t> – “Great Star” (path of Venus)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chi’ </a:t>
            </a:r>
            <a:r>
              <a:rPr lang="en-US" b="1" dirty="0" err="1" smtClean="0"/>
              <a:t>ibal</a:t>
            </a:r>
            <a:r>
              <a:rPr lang="en-US" b="1" dirty="0" smtClean="0"/>
              <a:t> kin – “to eat the sun” (predict eclipses) </a:t>
            </a:r>
          </a:p>
          <a:p>
            <a:pPr>
              <a:buFont typeface="Arial" pitchFamily="34" charset="0"/>
              <a:buChar char="•"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dot_cl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44550" y="1476375"/>
            <a:ext cx="381000" cy="9525"/>
          </a:xfrm>
          <a:prstGeom prst="rect">
            <a:avLst/>
          </a:prstGeom>
          <a:noFill/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7086600" cy="823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nsbury" pitchFamily="2" charset="0"/>
              </a:rPr>
              <a:t>Chichen-Itza - Ball Court</a:t>
            </a:r>
          </a:p>
        </p:txBody>
      </p:sp>
      <p:pic>
        <p:nvPicPr>
          <p:cNvPr id="84997" name="Picture 5" descr="chichen-ball-cou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7010400" cy="4665663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dot_cl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44550" y="1476375"/>
            <a:ext cx="381000" cy="9525"/>
          </a:xfrm>
          <a:prstGeom prst="rect">
            <a:avLst/>
          </a:prstGeom>
          <a:noFill/>
        </p:spPr>
      </p:pic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76200" y="228600"/>
            <a:ext cx="76200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nsbury" pitchFamily="2" charset="0"/>
              </a:rPr>
              <a:t>Mayan Underground </a:t>
            </a:r>
            <a:r>
              <a:rPr lang="en-US" sz="4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nsbury" pitchFamily="2" charset="0"/>
              </a:rPr>
              <a:t>Cisterns: </a:t>
            </a:r>
            <a:r>
              <a:rPr lang="en-US" sz="48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nsbury" pitchFamily="2" charset="0"/>
              </a:rPr>
              <a:t>Chultunes</a:t>
            </a:r>
            <a:endParaRPr lang="en-US" sz="4800" b="1" i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nsbury" pitchFamily="2" charset="0"/>
            </a:endParaRPr>
          </a:p>
        </p:txBody>
      </p:sp>
      <p:pic>
        <p:nvPicPr>
          <p:cNvPr id="12290" name="Picture 2" descr="El Chultun, Maya ruins, Kabah, Yucatan, Mex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5715000" cy="3817442"/>
          </a:xfrm>
          <a:prstGeom prst="rect">
            <a:avLst/>
          </a:prstGeom>
          <a:noFill/>
        </p:spPr>
      </p:pic>
      <p:pic>
        <p:nvPicPr>
          <p:cNvPr id="12292" name="Picture 4" descr="Image result for chultun diagr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238500"/>
            <a:ext cx="2790096" cy="35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dot_cl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44550" y="1476375"/>
            <a:ext cx="381000" cy="9525"/>
          </a:xfrm>
          <a:prstGeom prst="rect">
            <a:avLst/>
          </a:prstGeom>
          <a:noFill/>
        </p:spPr>
      </p:pic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7086600" cy="823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nsbury" pitchFamily="2" charset="0"/>
              </a:rPr>
              <a:t>Cenotes</a:t>
            </a:r>
            <a:r>
              <a:rPr lang="en-US" sz="4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nsbury" pitchFamily="2" charset="0"/>
              </a:rPr>
              <a:t> – Natural Wells</a:t>
            </a:r>
            <a:endParaRPr lang="en-US" sz="4800" b="1" i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nsbury" pitchFamily="2" charset="0"/>
            </a:endParaRPr>
          </a:p>
        </p:txBody>
      </p:sp>
      <p:pic>
        <p:nvPicPr>
          <p:cNvPr id="123906" name="Picture 2" descr="Image result for sacred ceno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990600"/>
            <a:ext cx="7467600" cy="4800600"/>
          </a:xfrm>
          <a:prstGeom prst="rect">
            <a:avLst/>
          </a:prstGeom>
          <a:noFill/>
        </p:spPr>
      </p:pic>
      <p:pic>
        <p:nvPicPr>
          <p:cNvPr id="123908" name="Picture 4" descr="Image result for cenote diagr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612178"/>
            <a:ext cx="4114800" cy="2169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2" name="Picture 10" descr="dot_cl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44550" y="1476375"/>
            <a:ext cx="381000" cy="9525"/>
          </a:xfrm>
          <a:prstGeom prst="rect">
            <a:avLst/>
          </a:prstGeom>
          <a:noFill/>
        </p:spPr>
      </p:pic>
      <p:grpSp>
        <p:nvGrpSpPr>
          <p:cNvPr id="74766" name="Group 14"/>
          <p:cNvGrpSpPr>
            <a:grpSpLocks/>
          </p:cNvGrpSpPr>
          <p:nvPr/>
        </p:nvGrpSpPr>
        <p:grpSpPr bwMode="auto">
          <a:xfrm>
            <a:off x="228600" y="1905000"/>
            <a:ext cx="7239000" cy="3962400"/>
            <a:chOff x="106" y="29"/>
            <a:chExt cx="3594" cy="1746"/>
          </a:xfrm>
        </p:grpSpPr>
        <p:pic>
          <p:nvPicPr>
            <p:cNvPr id="74780" name="Picture 28" descr="map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" y="29"/>
              <a:ext cx="3594" cy="1746"/>
            </a:xfrm>
            <a:prstGeom prst="rect">
              <a:avLst/>
            </a:prstGeom>
            <a:noFill/>
            <a:ln w="9525">
              <a:solidFill>
                <a:srgbClr val="663300"/>
              </a:solidFill>
              <a:miter lim="800000"/>
              <a:headEnd/>
              <a:tailEnd/>
            </a:ln>
          </p:spPr>
        </p:pic>
        <p:sp>
          <p:nvSpPr>
            <p:cNvPr id="74779" name="Oval 27">
              <a:hlinkClick r:id="rId4" action="ppaction://hlinkfile"/>
              <a:hlinkHover r:id="rId5" action="ppaction://hlinkfile"/>
            </p:cNvPr>
            <p:cNvSpPr>
              <a:spLocks noChangeAspect="1" noChangeArrowheads="1"/>
            </p:cNvSpPr>
            <p:nvPr/>
          </p:nvSpPr>
          <p:spPr bwMode="auto">
            <a:xfrm>
              <a:off x="828" y="1362"/>
              <a:ext cx="144" cy="144"/>
            </a:xfrm>
            <a:prstGeom prst="ellipse">
              <a:avLst/>
            </a:prstGeom>
            <a:noFill/>
            <a:ln w="12700">
              <a:solidFill>
                <a:srgbClr val="66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78" name="Oval 26">
              <a:hlinkClick r:id="rId6" action="ppaction://hlinkfile"/>
              <a:hlinkHover r:id="rId7" action="ppaction://hlinkfile"/>
            </p:cNvPr>
            <p:cNvSpPr>
              <a:spLocks noChangeAspect="1" noChangeArrowheads="1"/>
            </p:cNvSpPr>
            <p:nvPr/>
          </p:nvSpPr>
          <p:spPr bwMode="auto">
            <a:xfrm>
              <a:off x="1032" y="1356"/>
              <a:ext cx="180" cy="180"/>
            </a:xfrm>
            <a:prstGeom prst="ellipse">
              <a:avLst/>
            </a:prstGeom>
            <a:noFill/>
            <a:ln w="12700">
              <a:solidFill>
                <a:srgbClr val="66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77" name="Oval 25">
              <a:hlinkClick r:id="rId8" action="ppaction://hlinkfile"/>
              <a:hlinkHover r:id="rId9" action="ppaction://hlinkfile"/>
            </p:cNvPr>
            <p:cNvSpPr>
              <a:spLocks noChangeAspect="1" noChangeArrowheads="1"/>
            </p:cNvSpPr>
            <p:nvPr/>
          </p:nvSpPr>
          <p:spPr bwMode="auto">
            <a:xfrm>
              <a:off x="846" y="1188"/>
              <a:ext cx="156" cy="156"/>
            </a:xfrm>
            <a:prstGeom prst="ellipse">
              <a:avLst/>
            </a:prstGeom>
            <a:noFill/>
            <a:ln w="12700">
              <a:solidFill>
                <a:srgbClr val="66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76" name="Oval 24">
              <a:hlinkClick r:id="rId10" action="ppaction://hlinkfile"/>
              <a:hlinkHover r:id="rId11" action="ppaction://hlinkfile"/>
            </p:cNvPr>
            <p:cNvSpPr>
              <a:spLocks noChangeAspect="1" noChangeArrowheads="1"/>
            </p:cNvSpPr>
            <p:nvPr/>
          </p:nvSpPr>
          <p:spPr bwMode="auto">
            <a:xfrm>
              <a:off x="2904" y="1428"/>
              <a:ext cx="168" cy="168"/>
            </a:xfrm>
            <a:prstGeom prst="ellipse">
              <a:avLst/>
            </a:prstGeom>
            <a:noFill/>
            <a:ln w="12700">
              <a:solidFill>
                <a:srgbClr val="66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75" name="Oval 23">
              <a:hlinkClick r:id="rId12" action="ppaction://hlinkfile"/>
              <a:hlinkHover r:id="rId13" action="ppaction://hlinkfile"/>
            </p:cNvPr>
            <p:cNvSpPr>
              <a:spLocks noChangeAspect="1" noChangeArrowheads="1"/>
            </p:cNvSpPr>
            <p:nvPr/>
          </p:nvSpPr>
          <p:spPr bwMode="auto">
            <a:xfrm>
              <a:off x="2970" y="846"/>
              <a:ext cx="168" cy="168"/>
            </a:xfrm>
            <a:prstGeom prst="ellipse">
              <a:avLst/>
            </a:prstGeom>
            <a:noFill/>
            <a:ln w="12700">
              <a:solidFill>
                <a:srgbClr val="66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74" name="Oval 22">
              <a:hlinkClick r:id="rId14" action="ppaction://hlinkfile"/>
              <a:hlinkHover r:id="rId15" action="ppaction://hlinkfile"/>
            </p:cNvPr>
            <p:cNvSpPr>
              <a:spLocks noChangeAspect="1" noChangeArrowheads="1"/>
            </p:cNvSpPr>
            <p:nvPr/>
          </p:nvSpPr>
          <p:spPr bwMode="auto">
            <a:xfrm>
              <a:off x="150" y="486"/>
              <a:ext cx="168" cy="168"/>
            </a:xfrm>
            <a:prstGeom prst="ellipse">
              <a:avLst/>
            </a:prstGeom>
            <a:noFill/>
            <a:ln w="12700">
              <a:solidFill>
                <a:srgbClr val="66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73" name="Oval 21">
              <a:hlinkClick r:id="rId16" action="ppaction://hlinkfile"/>
              <a:hlinkHover r:id="rId17" action="ppaction://hlinkfile"/>
            </p:cNvPr>
            <p:cNvSpPr>
              <a:spLocks noChangeAspect="1" noChangeArrowheads="1"/>
            </p:cNvSpPr>
            <p:nvPr/>
          </p:nvSpPr>
          <p:spPr bwMode="auto">
            <a:xfrm>
              <a:off x="2202" y="1302"/>
              <a:ext cx="180" cy="180"/>
            </a:xfrm>
            <a:prstGeom prst="ellipse">
              <a:avLst/>
            </a:prstGeom>
            <a:noFill/>
            <a:ln w="12700">
              <a:solidFill>
                <a:srgbClr val="66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72" name="Oval 20">
              <a:hlinkClick r:id="rId18" action="ppaction://hlinkfile"/>
              <a:hlinkHover r:id="rId19" action="ppaction://hlinkfile"/>
            </p:cNvPr>
            <p:cNvSpPr>
              <a:spLocks noChangeAspect="1" noChangeArrowheads="1"/>
            </p:cNvSpPr>
            <p:nvPr/>
          </p:nvSpPr>
          <p:spPr bwMode="auto">
            <a:xfrm>
              <a:off x="2040" y="786"/>
              <a:ext cx="144" cy="144"/>
            </a:xfrm>
            <a:prstGeom prst="ellipse">
              <a:avLst/>
            </a:prstGeom>
            <a:noFill/>
            <a:ln w="12700">
              <a:solidFill>
                <a:srgbClr val="66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71" name="Oval 19">
              <a:hlinkClick r:id="rId20" action="ppaction://hlinkfile"/>
              <a:hlinkHover r:id="rId21" action="ppaction://hlinkfile"/>
            </p:cNvPr>
            <p:cNvSpPr>
              <a:spLocks noChangeAspect="1" noChangeArrowheads="1"/>
            </p:cNvSpPr>
            <p:nvPr/>
          </p:nvSpPr>
          <p:spPr bwMode="auto">
            <a:xfrm>
              <a:off x="1974" y="630"/>
              <a:ext cx="96" cy="96"/>
            </a:xfrm>
            <a:prstGeom prst="ellipse">
              <a:avLst/>
            </a:prstGeom>
            <a:noFill/>
            <a:ln w="12700">
              <a:solidFill>
                <a:srgbClr val="66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70" name="Oval 18">
              <a:hlinkClick r:id="rId22" action="ppaction://hlinkfile"/>
              <a:hlinkHover r:id="rId23" action="ppaction://hlinkfile"/>
            </p:cNvPr>
            <p:cNvSpPr>
              <a:spLocks noChangeAspect="1" noChangeArrowheads="1"/>
            </p:cNvSpPr>
            <p:nvPr/>
          </p:nvSpPr>
          <p:spPr bwMode="auto">
            <a:xfrm>
              <a:off x="1806" y="636"/>
              <a:ext cx="132" cy="132"/>
            </a:xfrm>
            <a:prstGeom prst="ellipse">
              <a:avLst/>
            </a:prstGeom>
            <a:noFill/>
            <a:ln w="12700">
              <a:solidFill>
                <a:srgbClr val="66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69" name="Oval 17">
              <a:hlinkClick r:id="rId24" action="ppaction://hlinkfile"/>
              <a:hlinkHover r:id="rId25" action="ppaction://hlinkfile"/>
            </p:cNvPr>
            <p:cNvSpPr>
              <a:spLocks noChangeAspect="1" noChangeArrowheads="1"/>
            </p:cNvSpPr>
            <p:nvPr/>
          </p:nvSpPr>
          <p:spPr bwMode="auto">
            <a:xfrm>
              <a:off x="1986" y="516"/>
              <a:ext cx="108" cy="108"/>
            </a:xfrm>
            <a:prstGeom prst="ellipse">
              <a:avLst/>
            </a:prstGeom>
            <a:noFill/>
            <a:ln w="12700">
              <a:solidFill>
                <a:srgbClr val="66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68" name="Oval 16">
              <a:hlinkClick r:id="rId26" action="ppaction://hlinkfile"/>
              <a:hlinkHover r:id="rId27" action="ppaction://hlinkfile"/>
            </p:cNvPr>
            <p:cNvSpPr>
              <a:spLocks noChangeAspect="1" noChangeArrowheads="1"/>
            </p:cNvSpPr>
            <p:nvPr/>
          </p:nvSpPr>
          <p:spPr bwMode="auto">
            <a:xfrm>
              <a:off x="2064" y="444"/>
              <a:ext cx="96" cy="96"/>
            </a:xfrm>
            <a:prstGeom prst="ellipse">
              <a:avLst/>
            </a:prstGeom>
            <a:noFill/>
            <a:ln w="12700">
              <a:solidFill>
                <a:srgbClr val="66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4796" name="Text Box 44"/>
          <p:cNvSpPr txBox="1">
            <a:spLocks noChangeArrowheads="1"/>
          </p:cNvSpPr>
          <p:nvPr/>
        </p:nvSpPr>
        <p:spPr bwMode="auto">
          <a:xfrm>
            <a:off x="228600" y="304800"/>
            <a:ext cx="71628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nsbury" pitchFamily="2" charset="0"/>
              </a:rPr>
              <a:t>Overview of Tikal (Guatemala)</a:t>
            </a:r>
          </a:p>
        </p:txBody>
      </p:sp>
      <p:sp>
        <p:nvSpPr>
          <p:cNvPr id="74797" name="Text Box 45"/>
          <p:cNvSpPr txBox="1">
            <a:spLocks noChangeArrowheads="1"/>
          </p:cNvSpPr>
          <p:nvPr/>
        </p:nvSpPr>
        <p:spPr bwMode="auto">
          <a:xfrm>
            <a:off x="3962400" y="1447800"/>
            <a:ext cx="3505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Temple of the Masks</a:t>
            </a:r>
          </a:p>
        </p:txBody>
      </p:sp>
      <p:sp>
        <p:nvSpPr>
          <p:cNvPr id="74798" name="Line 46"/>
          <p:cNvSpPr>
            <a:spLocks noChangeShapeType="1"/>
          </p:cNvSpPr>
          <p:nvPr/>
        </p:nvSpPr>
        <p:spPr bwMode="auto">
          <a:xfrm flipH="1">
            <a:off x="4191000" y="1905000"/>
            <a:ext cx="838200" cy="144780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dot_cl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44550" y="1476375"/>
            <a:ext cx="381000" cy="9525"/>
          </a:xfrm>
          <a:prstGeom prst="rect">
            <a:avLst/>
          </a:prstGeom>
          <a:noFill/>
        </p:spPr>
      </p:pic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7086600" cy="823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nsbury" pitchFamily="2" charset="0"/>
              </a:rPr>
              <a:t>Tikal Jungle </a:t>
            </a:r>
            <a:r>
              <a:rPr lang="en-US" sz="4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nsbury" pitchFamily="2" charset="0"/>
              </a:rPr>
              <a:t>View</a:t>
            </a:r>
            <a:endParaRPr lang="en-US" sz="4800" b="1" i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nsbury" pitchFamily="2" charset="0"/>
            </a:endParaRPr>
          </a:p>
        </p:txBody>
      </p:sp>
      <p:pic>
        <p:nvPicPr>
          <p:cNvPr id="120837" name="Picture 5" descr="Tikal jung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6858000" cy="513715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nny Days">
  <a:themeElements>
    <a:clrScheme name="Sunny Days 1">
      <a:dk1>
        <a:srgbClr val="000000"/>
      </a:dk1>
      <a:lt1>
        <a:srgbClr val="FFCC66"/>
      </a:lt1>
      <a:dk2>
        <a:srgbClr val="996633"/>
      </a:dk2>
      <a:lt2>
        <a:srgbClr val="CC6600"/>
      </a:lt2>
      <a:accent1>
        <a:srgbClr val="FF9933"/>
      </a:accent1>
      <a:accent2>
        <a:srgbClr val="CCCCCC"/>
      </a:accent2>
      <a:accent3>
        <a:srgbClr val="FFE2B8"/>
      </a:accent3>
      <a:accent4>
        <a:srgbClr val="000000"/>
      </a:accent4>
      <a:accent5>
        <a:srgbClr val="FFCAAD"/>
      </a:accent5>
      <a:accent6>
        <a:srgbClr val="B9B9B9"/>
      </a:accent6>
      <a:hlink>
        <a:srgbClr val="CC9900"/>
      </a:hlink>
      <a:folHlink>
        <a:srgbClr val="993366"/>
      </a:folHlink>
    </a:clrScheme>
    <a:fontScheme name="Sunny Days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Sunny Days 1">
        <a:dk1>
          <a:srgbClr val="000000"/>
        </a:dk1>
        <a:lt1>
          <a:srgbClr val="FFCC66"/>
        </a:lt1>
        <a:dk2>
          <a:srgbClr val="996633"/>
        </a:dk2>
        <a:lt2>
          <a:srgbClr val="CC6600"/>
        </a:lt2>
        <a:accent1>
          <a:srgbClr val="FF9933"/>
        </a:accent1>
        <a:accent2>
          <a:srgbClr val="CCCCCC"/>
        </a:accent2>
        <a:accent3>
          <a:srgbClr val="FFE2B8"/>
        </a:accent3>
        <a:accent4>
          <a:srgbClr val="000000"/>
        </a:accent4>
        <a:accent5>
          <a:srgbClr val="FFCAAD"/>
        </a:accent5>
        <a:accent6>
          <a:srgbClr val="B9B9B9"/>
        </a:accent6>
        <a:hlink>
          <a:srgbClr val="CC9900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2">
        <a:dk1>
          <a:srgbClr val="000000"/>
        </a:dk1>
        <a:lt1>
          <a:srgbClr val="FFFFCC"/>
        </a:lt1>
        <a:dk2>
          <a:srgbClr val="996633"/>
        </a:dk2>
        <a:lt2>
          <a:srgbClr val="CC9900"/>
        </a:lt2>
        <a:accent1>
          <a:srgbClr val="FF9933"/>
        </a:accent1>
        <a:accent2>
          <a:srgbClr val="FFFFFF"/>
        </a:accent2>
        <a:accent3>
          <a:srgbClr val="FFFFE2"/>
        </a:accent3>
        <a:accent4>
          <a:srgbClr val="000000"/>
        </a:accent4>
        <a:accent5>
          <a:srgbClr val="FFCAAD"/>
        </a:accent5>
        <a:accent6>
          <a:srgbClr val="E7E7E7"/>
        </a:accent6>
        <a:hlink>
          <a:srgbClr val="FFCC66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CBC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4">
        <a:dk1>
          <a:srgbClr val="000000"/>
        </a:dk1>
        <a:lt1>
          <a:srgbClr val="F8F8F8"/>
        </a:lt1>
        <a:dk2>
          <a:srgbClr val="006600"/>
        </a:dk2>
        <a:lt2>
          <a:srgbClr val="FFCC00"/>
        </a:lt2>
        <a:accent1>
          <a:srgbClr val="9999FF"/>
        </a:accent1>
        <a:accent2>
          <a:srgbClr val="003300"/>
        </a:accent2>
        <a:accent3>
          <a:srgbClr val="AAB8AA"/>
        </a:accent3>
        <a:accent4>
          <a:srgbClr val="D4D4D4"/>
        </a:accent4>
        <a:accent5>
          <a:srgbClr val="CACAFF"/>
        </a:accent5>
        <a:accent6>
          <a:srgbClr val="002D00"/>
        </a:accent6>
        <a:hlink>
          <a:srgbClr val="009966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ny Days 5">
        <a:dk1>
          <a:srgbClr val="000000"/>
        </a:dk1>
        <a:lt1>
          <a:srgbClr val="F8F8F8"/>
        </a:lt1>
        <a:dk2>
          <a:srgbClr val="990099"/>
        </a:dk2>
        <a:lt2>
          <a:srgbClr val="FFCC00"/>
        </a:lt2>
        <a:accent1>
          <a:srgbClr val="9999FF"/>
        </a:accent1>
        <a:accent2>
          <a:srgbClr val="660066"/>
        </a:accent2>
        <a:accent3>
          <a:srgbClr val="CAAACA"/>
        </a:accent3>
        <a:accent4>
          <a:srgbClr val="D4D4D4"/>
        </a:accent4>
        <a:accent5>
          <a:srgbClr val="CACAFF"/>
        </a:accent5>
        <a:accent6>
          <a:srgbClr val="5C005C"/>
        </a:accent6>
        <a:hlink>
          <a:srgbClr val="CC00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Office\Templates\Design Templates 97\Sunny Days.pot</Template>
  <TotalTime>2047</TotalTime>
  <Words>267</Words>
  <Application>Microsoft Office PowerPoint</Application>
  <PresentationFormat>On-screen Show (4:3)</PresentationFormat>
  <Paragraphs>43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Bauhaus 93</vt:lpstr>
      <vt:lpstr>Times New Roman</vt:lpstr>
      <vt:lpstr>Lansbury</vt:lpstr>
      <vt:lpstr>Comic Sans MS</vt:lpstr>
      <vt:lpstr>Wingdings</vt:lpstr>
      <vt:lpstr>Sunny Days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Horace Greekey 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Pre-Columbian Civilizations in the Americas</dc:title>
  <dc:creator>Susan M. Pojer</dc:creator>
  <cp:lastModifiedBy>jmillican</cp:lastModifiedBy>
  <cp:revision>184</cp:revision>
  <dcterms:created xsi:type="dcterms:W3CDTF">2002-01-28T18:30:51Z</dcterms:created>
  <dcterms:modified xsi:type="dcterms:W3CDTF">2017-10-22T18:32:51Z</dcterms:modified>
</cp:coreProperties>
</file>