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64" r:id="rId10"/>
    <p:sldId id="279" r:id="rId11"/>
    <p:sldId id="280" r:id="rId12"/>
    <p:sldId id="284" r:id="rId13"/>
    <p:sldId id="281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7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410200"/>
            <a:ext cx="6400800" cy="990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Mr. </a:t>
            </a:r>
            <a:r>
              <a:rPr lang="en-US" dirty="0" err="1" smtClean="0">
                <a:solidFill>
                  <a:srgbClr val="0070C0"/>
                </a:solidFill>
              </a:rPr>
              <a:t>Millican’s</a:t>
            </a:r>
            <a:r>
              <a:rPr lang="en-US" dirty="0" smtClean="0">
                <a:solidFill>
                  <a:srgbClr val="0070C0"/>
                </a:solidFill>
              </a:rPr>
              <a:t> Humanities Class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4800" y="0"/>
            <a:ext cx="12192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AutoShape 2" descr="Image result for azte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24800" y="1941016"/>
            <a:ext cx="11508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304800"/>
            <a:ext cx="5257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INCA</a:t>
            </a:r>
            <a:endParaRPr lang="en-US" sz="72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bg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6386" name="Picture 2" descr="Image result for inca i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742" y="-2752"/>
            <a:ext cx="1220257" cy="1221952"/>
          </a:xfrm>
          <a:prstGeom prst="rect">
            <a:avLst/>
          </a:prstGeom>
          <a:noFill/>
        </p:spPr>
      </p:pic>
      <p:pic>
        <p:nvPicPr>
          <p:cNvPr id="16392" name="Picture 8" descr="Image result for inca qui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3564"/>
            <a:ext cx="7848600" cy="3916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715000"/>
            <a:ext cx="7543800" cy="13716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Emperor was son of </a:t>
            </a:r>
            <a:r>
              <a:rPr lang="en-US" sz="2800" dirty="0" err="1" smtClean="0">
                <a:solidFill>
                  <a:schemeClr val="tx1"/>
                </a:solidFill>
              </a:rPr>
              <a:t>Inti</a:t>
            </a:r>
            <a:r>
              <a:rPr lang="en-US" sz="2800" dirty="0" smtClean="0">
                <a:solidFill>
                  <a:schemeClr val="tx1"/>
                </a:solidFill>
              </a:rPr>
              <a:t> and ruled the government and army – kin group ran empire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6" name="AutoShape 2" descr="Image result for azte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-76200"/>
            <a:ext cx="6324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Political System</a:t>
            </a:r>
            <a:endParaRPr lang="en-US" sz="72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bg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0"/>
            <a:ext cx="12192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0" y="1941016"/>
            <a:ext cx="11508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Picture 2" descr="Image result for inca i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742" y="-2752"/>
            <a:ext cx="1220257" cy="1221952"/>
          </a:xfrm>
          <a:prstGeom prst="rect">
            <a:avLst/>
          </a:prstGeom>
          <a:noFill/>
        </p:spPr>
      </p:pic>
      <p:sp>
        <p:nvSpPr>
          <p:cNvPr id="8200" name="AutoShape 8" descr="Image result for inca empire terr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6" name="Picture 2" descr="Image result for pachacu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3445662" cy="4598304"/>
          </a:xfrm>
          <a:prstGeom prst="rect">
            <a:avLst/>
          </a:prstGeom>
          <a:noFill/>
        </p:spPr>
      </p:pic>
      <p:pic>
        <p:nvPicPr>
          <p:cNvPr id="36868" name="Picture 4" descr="Image result for atahual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990600"/>
            <a:ext cx="37242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7543800" cy="22860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The Inca (never more than 100,000) offered gifts, then threats, and then slaughtered opponents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Subjects allowed to keep gods and administration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i="1" dirty="0" err="1" smtClean="0">
                <a:solidFill>
                  <a:schemeClr val="tx1"/>
                </a:solidFill>
              </a:rPr>
              <a:t>Tokrikoq</a:t>
            </a:r>
            <a:r>
              <a:rPr lang="en-US" sz="2800" dirty="0" smtClean="0">
                <a:solidFill>
                  <a:schemeClr val="tx1"/>
                </a:solidFill>
              </a:rPr>
              <a:t>, or regional administrators, always Inca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6" name="AutoShape 2" descr="Image result for azte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-76200"/>
            <a:ext cx="6324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Political System</a:t>
            </a:r>
            <a:endParaRPr lang="en-US" sz="72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bg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0"/>
            <a:ext cx="12192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0" y="1941016"/>
            <a:ext cx="11508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Picture 2" descr="Image result for inca i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742" y="-2752"/>
            <a:ext cx="1220257" cy="1221952"/>
          </a:xfrm>
          <a:prstGeom prst="rect">
            <a:avLst/>
          </a:prstGeom>
          <a:noFill/>
        </p:spPr>
      </p:pic>
      <p:sp>
        <p:nvSpPr>
          <p:cNvPr id="8200" name="AutoShape 8" descr="Image result for inca empire terr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0" name="Picture 2" descr="Image result for inca forced ex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6414" y="1219200"/>
            <a:ext cx="4395786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029200"/>
            <a:ext cx="7543800" cy="19050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Sons of conquered rulers were brought back to Cuzco as hostages and then educated as Incas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Instituted </a:t>
            </a:r>
            <a:r>
              <a:rPr lang="en-US" sz="2800" i="1" dirty="0" err="1" smtClean="0">
                <a:solidFill>
                  <a:schemeClr val="tx1"/>
                </a:solidFill>
              </a:rPr>
              <a:t>Mitima</a:t>
            </a:r>
            <a:r>
              <a:rPr lang="en-US" sz="2800" dirty="0" smtClean="0">
                <a:solidFill>
                  <a:schemeClr val="tx1"/>
                </a:solidFill>
              </a:rPr>
              <a:t>, or forced relocation, to reduce chance of rebellion with most unruly subjects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6" name="AutoShape 2" descr="Image result for azte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-76200"/>
            <a:ext cx="6324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Political System</a:t>
            </a:r>
            <a:endParaRPr lang="en-US" sz="72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bg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0"/>
            <a:ext cx="12192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0" y="1941016"/>
            <a:ext cx="11508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Picture 2" descr="Image result for inca i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742" y="-2752"/>
            <a:ext cx="1220257" cy="1221952"/>
          </a:xfrm>
          <a:prstGeom prst="rect">
            <a:avLst/>
          </a:prstGeom>
          <a:noFill/>
        </p:spPr>
      </p:pic>
      <p:sp>
        <p:nvSpPr>
          <p:cNvPr id="8200" name="AutoShape 8" descr="Image result for inca empire terr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2" name="Picture 2" descr="Image result for inca pain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462" y="1018301"/>
            <a:ext cx="6190938" cy="4010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038600"/>
            <a:ext cx="7543800" cy="26670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Mit’a</a:t>
            </a:r>
            <a:r>
              <a:rPr lang="en-US" sz="2800" dirty="0" smtClean="0">
                <a:solidFill>
                  <a:schemeClr val="tx1"/>
                </a:solidFill>
              </a:rPr>
              <a:t> was a labor tax that all people had to serve for a fixed time every year 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All food was collected by government and then redistributed as needed from </a:t>
            </a:r>
            <a:r>
              <a:rPr lang="en-US" sz="2800" i="1" dirty="0" err="1" smtClean="0">
                <a:solidFill>
                  <a:schemeClr val="tx1"/>
                </a:solidFill>
              </a:rPr>
              <a:t>Qolloqa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Labor required by each region was tailored to their abilities (farming, building, weaving, etc.)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6" name="AutoShape 2" descr="Image result for azte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-76200"/>
            <a:ext cx="6324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Economics</a:t>
            </a:r>
            <a:endParaRPr lang="en-US" sz="72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bg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0"/>
            <a:ext cx="12192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0" y="1941016"/>
            <a:ext cx="11508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Picture 2" descr="Image result for inca i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742" y="-2752"/>
            <a:ext cx="1220257" cy="1221952"/>
          </a:xfrm>
          <a:prstGeom prst="rect">
            <a:avLst/>
          </a:prstGeom>
          <a:noFill/>
        </p:spPr>
      </p:pic>
      <p:sp>
        <p:nvSpPr>
          <p:cNvPr id="8200" name="AutoShape 8" descr="Image result for inca empire terr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4" name="Picture 2" descr="Inca Qoll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4762500" cy="2714626"/>
          </a:xfrm>
          <a:prstGeom prst="rect">
            <a:avLst/>
          </a:prstGeom>
          <a:noFill/>
        </p:spPr>
      </p:pic>
      <p:pic>
        <p:nvPicPr>
          <p:cNvPr id="38916" name="Picture 4" descr="Image result for inca m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371600"/>
            <a:ext cx="3619500" cy="271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029200"/>
            <a:ext cx="7620000" cy="16002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Quipu</a:t>
            </a:r>
            <a:r>
              <a:rPr lang="en-US" sz="2800" dirty="0" smtClean="0">
                <a:solidFill>
                  <a:schemeClr val="tx1"/>
                </a:solidFill>
              </a:rPr>
              <a:t>, a colored system of knots to record information was used by Inca to track goods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Inca economy was based on farming, building, and mining as directed by the state; not trade</a:t>
            </a:r>
            <a:endParaRPr lang="en-US" sz="2800" i="1" dirty="0" smtClean="0">
              <a:solidFill>
                <a:schemeClr val="tx1"/>
              </a:solidFill>
            </a:endParaRPr>
          </a:p>
        </p:txBody>
      </p:sp>
      <p:sp>
        <p:nvSpPr>
          <p:cNvPr id="1026" name="AutoShape 2" descr="Image result for azte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-76200"/>
            <a:ext cx="6324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Economics</a:t>
            </a:r>
            <a:endParaRPr lang="en-US" sz="72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bg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0"/>
            <a:ext cx="12192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0" y="1941016"/>
            <a:ext cx="11508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Picture 2" descr="Image result for inca i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742" y="-2752"/>
            <a:ext cx="1220257" cy="1221952"/>
          </a:xfrm>
          <a:prstGeom prst="rect">
            <a:avLst/>
          </a:prstGeom>
          <a:noFill/>
        </p:spPr>
      </p:pic>
      <p:sp>
        <p:nvSpPr>
          <p:cNvPr id="8200" name="AutoShape 8" descr="Image result for inca empire terr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8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7564272" cy="405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azte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-76200"/>
            <a:ext cx="6324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Social Structure</a:t>
            </a:r>
            <a:endParaRPr lang="en-US" sz="72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bg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0"/>
            <a:ext cx="12192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0" y="1941016"/>
            <a:ext cx="11508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Picture 2" descr="Image result for inca i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742" y="-2752"/>
            <a:ext cx="1220257" cy="1221952"/>
          </a:xfrm>
          <a:prstGeom prst="rect">
            <a:avLst/>
          </a:prstGeom>
          <a:noFill/>
        </p:spPr>
      </p:pic>
      <p:sp>
        <p:nvSpPr>
          <p:cNvPr id="8200" name="AutoShape 8" descr="Image result for inca empire terr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7696200" cy="13716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Despite emperor’s status as son of god, he needed support of nobles to rule and could be assassinated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Slavery did not exist in Inca society due to </a:t>
            </a:r>
            <a:r>
              <a:rPr lang="en-US" sz="2800" i="1" dirty="0" err="1" smtClean="0">
                <a:solidFill>
                  <a:schemeClr val="tx1"/>
                </a:solidFill>
              </a:rPr>
              <a:t>Mit’a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09800" y="3190876"/>
            <a:ext cx="438912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533400" y="1295400"/>
            <a:ext cx="6553200" cy="41148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00400" y="2057400"/>
            <a:ext cx="121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43200" y="2667000"/>
            <a:ext cx="2133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81200" y="3581400"/>
            <a:ext cx="365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14600" y="1676400"/>
            <a:ext cx="1219200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886200" y="2362200"/>
            <a:ext cx="1295400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953000" y="4191000"/>
            <a:ext cx="1447800" cy="45720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24000" y="3048000"/>
            <a:ext cx="1219200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52600" y="1219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Emperor and kin group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81600" y="2133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Nobles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38200" y="2819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Inca Commoners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3810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Non-Inca subjects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867400"/>
            <a:ext cx="7543800" cy="13716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Empire ran along Pacific Coast and Andes Mountains of South America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6" name="AutoShape 2" descr="Image result for azte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-76200"/>
            <a:ext cx="6324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Geography</a:t>
            </a:r>
            <a:endParaRPr lang="en-US" sz="72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bg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0"/>
            <a:ext cx="12192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0" y="1941016"/>
            <a:ext cx="11508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Picture 2" descr="Image result for inca i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742" y="-2752"/>
            <a:ext cx="1220257" cy="1221952"/>
          </a:xfrm>
          <a:prstGeom prst="rect">
            <a:avLst/>
          </a:prstGeom>
          <a:noFill/>
        </p:spPr>
      </p:pic>
      <p:sp>
        <p:nvSpPr>
          <p:cNvPr id="8200" name="AutoShape 8" descr="Image result for inca empire terr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Image result for inca empire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760" y="990601"/>
            <a:ext cx="5738040" cy="480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15000"/>
            <a:ext cx="7696200" cy="13716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Much of the empire existed in the </a:t>
            </a:r>
            <a:r>
              <a:rPr lang="en-US" sz="2800" dirty="0" err="1" smtClean="0">
                <a:solidFill>
                  <a:schemeClr val="tx1"/>
                </a:solidFill>
              </a:rPr>
              <a:t>altiplano</a:t>
            </a:r>
            <a:r>
              <a:rPr lang="en-US" sz="2800" dirty="0" smtClean="0">
                <a:solidFill>
                  <a:schemeClr val="tx1"/>
                </a:solidFill>
              </a:rPr>
              <a:t>, or high plains, that were coldest and driest in the west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6" name="AutoShape 2" descr="Image result for azte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-76200"/>
            <a:ext cx="6324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Geography</a:t>
            </a:r>
            <a:endParaRPr lang="en-US" sz="72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bg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0"/>
            <a:ext cx="12192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0" y="1941016"/>
            <a:ext cx="11508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Picture 2" descr="Image result for inca i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742" y="-2752"/>
            <a:ext cx="1220257" cy="1221952"/>
          </a:xfrm>
          <a:prstGeom prst="rect">
            <a:avLst/>
          </a:prstGeom>
          <a:noFill/>
        </p:spPr>
      </p:pic>
      <p:sp>
        <p:nvSpPr>
          <p:cNvPr id="8200" name="AutoShape 8" descr="Image result for inca empire terr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The Andean Altiplano [high plains], llamas and mountains, Pe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7072455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15000"/>
            <a:ext cx="7696200" cy="13716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Inca god </a:t>
            </a:r>
            <a:r>
              <a:rPr lang="en-US" sz="2800" dirty="0" err="1" smtClean="0">
                <a:solidFill>
                  <a:schemeClr val="tx1"/>
                </a:solidFill>
              </a:rPr>
              <a:t>Viracocha</a:t>
            </a:r>
            <a:r>
              <a:rPr lang="en-US" sz="2800" dirty="0" smtClean="0">
                <a:solidFill>
                  <a:schemeClr val="tx1"/>
                </a:solidFill>
              </a:rPr>
              <a:t> lived on Island of Sun in Lake Titicaca and created humanity, sun, moon and stars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6" name="AutoShape 2" descr="Image result for azte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-76200"/>
            <a:ext cx="6324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Religion</a:t>
            </a:r>
            <a:endParaRPr lang="en-US" sz="72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bg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0"/>
            <a:ext cx="12192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0" y="1941016"/>
            <a:ext cx="11508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Picture 2" descr="Image result for inca i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742" y="-2752"/>
            <a:ext cx="1220257" cy="1221952"/>
          </a:xfrm>
          <a:prstGeom prst="rect">
            <a:avLst/>
          </a:prstGeom>
          <a:noFill/>
        </p:spPr>
      </p:pic>
      <p:sp>
        <p:nvSpPr>
          <p:cNvPr id="8200" name="AutoShape 8" descr="Image result for inca empire terr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2" name="Picture 2" descr="Viracoc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3607435" cy="4724400"/>
          </a:xfrm>
          <a:prstGeom prst="rect">
            <a:avLst/>
          </a:prstGeom>
          <a:noFill/>
        </p:spPr>
      </p:pic>
      <p:pic>
        <p:nvPicPr>
          <p:cNvPr id="30724" name="Picture 4" descr="Image result for inca viracoc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5342" y="914400"/>
            <a:ext cx="3414590" cy="4724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562600"/>
            <a:ext cx="7696200" cy="15240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Inti</a:t>
            </a:r>
            <a:r>
              <a:rPr lang="en-US" sz="2800" dirty="0" smtClean="0">
                <a:solidFill>
                  <a:schemeClr val="tx1"/>
                </a:solidFill>
              </a:rPr>
              <a:t>, the sun god, was responsible for harvests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Mama </a:t>
            </a:r>
            <a:r>
              <a:rPr lang="en-US" sz="2800" dirty="0" err="1" smtClean="0">
                <a:solidFill>
                  <a:schemeClr val="tx1"/>
                </a:solidFill>
              </a:rPr>
              <a:t>Quilla</a:t>
            </a:r>
            <a:r>
              <a:rPr lang="en-US" sz="2800" dirty="0" smtClean="0">
                <a:solidFill>
                  <a:schemeClr val="tx1"/>
                </a:solidFill>
              </a:rPr>
              <a:t>, the moon god, ruled time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6" name="AutoShape 2" descr="Image result for azte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-76200"/>
            <a:ext cx="6324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Religion</a:t>
            </a:r>
            <a:endParaRPr lang="en-US" sz="72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bg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0"/>
            <a:ext cx="12192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0" y="1941016"/>
            <a:ext cx="11508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Picture 2" descr="Image result for inca i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742" y="-2752"/>
            <a:ext cx="1220257" cy="1221952"/>
          </a:xfrm>
          <a:prstGeom prst="rect">
            <a:avLst/>
          </a:prstGeom>
          <a:noFill/>
        </p:spPr>
      </p:pic>
      <p:sp>
        <p:nvSpPr>
          <p:cNvPr id="8200" name="AutoShape 8" descr="Image result for inca empire terr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0" name="Picture 2" descr="Inca Gold Sun Ma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52525"/>
            <a:ext cx="4876800" cy="4086225"/>
          </a:xfrm>
          <a:prstGeom prst="rect">
            <a:avLst/>
          </a:prstGeom>
          <a:noFill/>
        </p:spPr>
      </p:pic>
      <p:pic>
        <p:nvPicPr>
          <p:cNvPr id="32772" name="Picture 4" descr="Image result for mama quilla in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8870" y="1295400"/>
            <a:ext cx="2818251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0"/>
            <a:ext cx="7772400" cy="160020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Mummies were often brought out for religious festivals to partake in the celebration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Inti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Raymi</a:t>
            </a:r>
            <a:r>
              <a:rPr lang="en-US" sz="2800" dirty="0" smtClean="0">
                <a:solidFill>
                  <a:schemeClr val="tx1"/>
                </a:solidFill>
              </a:rPr>
              <a:t> most important festival in June – beginning of </a:t>
            </a:r>
            <a:r>
              <a:rPr lang="en-US" sz="2800" dirty="0" err="1" smtClean="0">
                <a:solidFill>
                  <a:schemeClr val="tx1"/>
                </a:solidFill>
              </a:rPr>
              <a:t>ploughing</a:t>
            </a:r>
            <a:r>
              <a:rPr lang="en-US" sz="2800" dirty="0" smtClean="0">
                <a:solidFill>
                  <a:schemeClr val="tx1"/>
                </a:solidFill>
              </a:rPr>
              <a:t> season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6" name="AutoShape 2" descr="Image result for azte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-76200"/>
            <a:ext cx="6324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Religion</a:t>
            </a:r>
            <a:endParaRPr lang="en-US" sz="72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bg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0"/>
            <a:ext cx="12192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0" y="1941016"/>
            <a:ext cx="11508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Picture 2" descr="Image result for inca i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742" y="-2752"/>
            <a:ext cx="1220257" cy="1221952"/>
          </a:xfrm>
          <a:prstGeom prst="rect">
            <a:avLst/>
          </a:prstGeom>
          <a:noFill/>
        </p:spPr>
      </p:pic>
      <p:sp>
        <p:nvSpPr>
          <p:cNvPr id="8200" name="AutoShape 8" descr="Image result for inca empire terr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4" name="Picture 2" descr="Image result for inca mummy festiv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6400800" cy="4272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7620000" cy="1524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Inca were incredible masons, fitting stones together without mortar in buildings that have withstood repeated earthquakes over 500 years </a:t>
            </a:r>
          </a:p>
        </p:txBody>
      </p:sp>
      <p:sp>
        <p:nvSpPr>
          <p:cNvPr id="1026" name="AutoShape 2" descr="Image result for azte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-76200"/>
            <a:ext cx="6324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Achievements</a:t>
            </a:r>
            <a:endParaRPr lang="en-US" sz="72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bg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0"/>
            <a:ext cx="12192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0" y="1941016"/>
            <a:ext cx="11508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Picture 2" descr="Image result for inca i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742" y="-2752"/>
            <a:ext cx="1220257" cy="1221952"/>
          </a:xfrm>
          <a:prstGeom prst="rect">
            <a:avLst/>
          </a:prstGeom>
          <a:noFill/>
        </p:spPr>
      </p:pic>
      <p:sp>
        <p:nvSpPr>
          <p:cNvPr id="8200" name="AutoShape 8" descr="Image result for inca empire terr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18" name="Picture 2" descr="Image result for inca archite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65151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943600"/>
            <a:ext cx="7620000" cy="1066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Inca built over 20,000 miles of paved roads and woven grass bridges</a:t>
            </a:r>
          </a:p>
        </p:txBody>
      </p:sp>
      <p:sp>
        <p:nvSpPr>
          <p:cNvPr id="1026" name="AutoShape 2" descr="Image result for azte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-76200"/>
            <a:ext cx="6324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Achievements</a:t>
            </a:r>
            <a:endParaRPr lang="en-US" sz="72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bg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0"/>
            <a:ext cx="12192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0" y="1941016"/>
            <a:ext cx="11508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Picture 2" descr="Image result for inca i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742" y="-2752"/>
            <a:ext cx="1220257" cy="1221952"/>
          </a:xfrm>
          <a:prstGeom prst="rect">
            <a:avLst/>
          </a:prstGeom>
          <a:noFill/>
        </p:spPr>
      </p:pic>
      <p:sp>
        <p:nvSpPr>
          <p:cNvPr id="8200" name="AutoShape 8" descr="Image result for inca empire terr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6" name="Picture 6" descr="Image result for inca roa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24200"/>
            <a:ext cx="5724525" cy="2819400"/>
          </a:xfrm>
          <a:prstGeom prst="rect">
            <a:avLst/>
          </a:prstGeom>
          <a:noFill/>
        </p:spPr>
      </p:pic>
      <p:pic>
        <p:nvPicPr>
          <p:cNvPr id="35848" name="Picture 8" descr="Image result for inca roa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066800"/>
            <a:ext cx="2590800" cy="1943100"/>
          </a:xfrm>
          <a:prstGeom prst="rect">
            <a:avLst/>
          </a:prstGeom>
          <a:noFill/>
        </p:spPr>
      </p:pic>
      <p:pic>
        <p:nvPicPr>
          <p:cNvPr id="35844" name="Picture 4" descr="Image result for inca roads"/>
          <p:cNvPicPr>
            <a:picLocks noChangeAspect="1" noChangeArrowheads="1"/>
          </p:cNvPicPr>
          <p:nvPr/>
        </p:nvPicPr>
        <p:blipFill>
          <a:blip r:embed="rId5" cstate="print"/>
          <a:srcRect r="7906"/>
          <a:stretch>
            <a:fillRect/>
          </a:stretch>
        </p:blipFill>
        <p:spPr bwMode="auto">
          <a:xfrm>
            <a:off x="76202" y="940128"/>
            <a:ext cx="2736811" cy="2947326"/>
          </a:xfrm>
          <a:prstGeom prst="rect">
            <a:avLst/>
          </a:prstGeom>
          <a:noFill/>
        </p:spPr>
      </p:pic>
      <p:pic>
        <p:nvPicPr>
          <p:cNvPr id="35850" name="Picture 10" descr="Image result for inca roa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143000"/>
            <a:ext cx="2238374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715000"/>
            <a:ext cx="7543800" cy="13716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Advanced terrace and irrigation systems allowed an agricultural surplus to support a vast empire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6" name="AutoShape 2" descr="Image result for azte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-76200"/>
            <a:ext cx="6324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Achievements</a:t>
            </a:r>
            <a:endParaRPr lang="en-US" sz="72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bg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0"/>
            <a:ext cx="12192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0" y="1941016"/>
            <a:ext cx="11508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rgbClr val="0070C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6600" b="1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rgbClr val="0070C0"/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Picture 2" descr="Image result for inca i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742" y="-2752"/>
            <a:ext cx="1220257" cy="1221952"/>
          </a:xfrm>
          <a:prstGeom prst="rect">
            <a:avLst/>
          </a:prstGeom>
          <a:noFill/>
        </p:spPr>
      </p:pic>
      <p:pic>
        <p:nvPicPr>
          <p:cNvPr id="8194" name="Picture 2" descr="DSC_1097"/>
          <p:cNvPicPr>
            <a:picLocks noChangeAspect="1" noChangeArrowheads="1"/>
          </p:cNvPicPr>
          <p:nvPr/>
        </p:nvPicPr>
        <p:blipFill>
          <a:blip r:embed="rId3" cstate="print"/>
          <a:srcRect l="18750" r="4687"/>
          <a:stretch>
            <a:fillRect/>
          </a:stretch>
        </p:blipFill>
        <p:spPr bwMode="auto">
          <a:xfrm>
            <a:off x="14230" y="990532"/>
            <a:ext cx="3033770" cy="4648268"/>
          </a:xfrm>
          <a:prstGeom prst="rect">
            <a:avLst/>
          </a:prstGeom>
          <a:noFill/>
        </p:spPr>
      </p:pic>
      <p:sp>
        <p:nvSpPr>
          <p:cNvPr id="8200" name="AutoShape 8" descr="Image result for inca empire terr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http://incaencyclopediag.pbworks.com/w/page/21105014/f/74258371.oMkIuQPa.Incaterracefarm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438400"/>
            <a:ext cx="4495800" cy="3276599"/>
          </a:xfrm>
          <a:prstGeom prst="rect">
            <a:avLst/>
          </a:prstGeom>
          <a:noFill/>
        </p:spPr>
      </p:pic>
      <p:pic>
        <p:nvPicPr>
          <p:cNvPr id="8196" name="Picture 4" descr="Image result for inca empire aquedu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990600"/>
            <a:ext cx="2057400" cy="274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333</TotalTime>
  <Words>453</Words>
  <Application>Microsoft Office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Jacob Millican</dc:creator>
  <cp:lastModifiedBy>jmillican</cp:lastModifiedBy>
  <cp:revision>38</cp:revision>
  <dcterms:created xsi:type="dcterms:W3CDTF">2006-08-16T00:00:00Z</dcterms:created>
  <dcterms:modified xsi:type="dcterms:W3CDTF">2017-11-08T16:31:14Z</dcterms:modified>
</cp:coreProperties>
</file>